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34" r:id="rId1"/>
  </p:sldMasterIdLst>
  <p:notesMasterIdLst>
    <p:notesMasterId r:id="rId3"/>
  </p:notesMasterIdLst>
  <p:handoutMasterIdLst>
    <p:handoutMasterId r:id="rId4"/>
  </p:handoutMasterIdLst>
  <p:sldIdLst>
    <p:sldId id="511" r:id="rId2"/>
  </p:sldIdLst>
  <p:sldSz cx="6858000" cy="9906000" type="A4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46" d="100"/>
          <a:sy n="46" d="100"/>
        </p:scale>
        <p:origin x="21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FFB6E6-385A-40E5-8B61-09618950E2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8C005-AFA5-49B6-BD57-0138C1231C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711E3-F788-4CE8-921C-5226733FCB5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75DB5-A5A1-451D-9CE8-F5304DAE57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2A806B-1242-4A8F-8AF6-E8D5599514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45E4-EF5A-40B6-93BC-850D3F263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708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A96B-77D0-4C0C-A828-00B52CE528A9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F7D27-1E9F-4B58-82B9-4C7B6AC10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C25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825" y="3240227"/>
            <a:ext cx="5913000" cy="519373"/>
          </a:xfrm>
        </p:spPr>
        <p:txBody>
          <a:bodyPr anchor="b" anchorCtr="0"/>
          <a:lstStyle>
            <a:lvl1pPr algn="l">
              <a:defRPr sz="3375" b="0" cap="all" baseline="0">
                <a:solidFill>
                  <a:srgbClr val="FFFFFF"/>
                </a:solidFill>
              </a:defRPr>
            </a:lvl1pPr>
          </a:lstStyle>
          <a:p>
            <a:r>
              <a:rPr lang="en-US" altLang="zh-CN" noProof="0" dirty="0"/>
              <a:t>headline only one-line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825" y="3650400"/>
            <a:ext cx="5913000" cy="207749"/>
          </a:xfrm>
        </p:spPr>
        <p:txBody>
          <a:bodyPr>
            <a:spAutoFit/>
          </a:bodyPr>
          <a:lstStyle>
            <a:lvl1pPr marL="0" indent="0" algn="l"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noProof="0"/>
              <a:t>Click to edit Master subtitle style</a:t>
            </a:r>
            <a:endParaRPr lang="en-US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825" y="223604"/>
            <a:ext cx="1620000" cy="866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563" cap="all" baseline="0">
                <a:noFill/>
              </a:defRPr>
            </a:lvl1pPr>
          </a:lstStyle>
          <a:p>
            <a:r>
              <a:rPr lang="en-US"/>
              <a:t>INTERNAL</a:t>
            </a:r>
          </a:p>
        </p:txBody>
      </p:sp>
      <p:cxnSp>
        <p:nvCxnSpPr>
          <p:cNvPr id="7" name="Gerader Verbinder 29">
            <a:extLst>
              <a:ext uri="{FF2B5EF4-FFF2-40B4-BE49-F238E27FC236}">
                <a16:creationId xmlns:a16="http://schemas.microsoft.com/office/drawing/2014/main" id="{66A96147-0063-49C3-886C-03E1000DD659}"/>
              </a:ext>
            </a:extLst>
          </p:cNvPr>
          <p:cNvCxnSpPr>
            <a:cxnSpLocks/>
          </p:cNvCxnSpPr>
          <p:nvPr/>
        </p:nvCxnSpPr>
        <p:spPr>
          <a:xfrm flipV="1">
            <a:off x="391092" y="2487359"/>
            <a:ext cx="0" cy="3449585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33">
            <a:extLst>
              <a:ext uri="{FF2B5EF4-FFF2-40B4-BE49-F238E27FC236}">
                <a16:creationId xmlns:a16="http://schemas.microsoft.com/office/drawing/2014/main" id="{DC929088-5A22-49BC-A8D1-0F381BAD135F}"/>
              </a:ext>
            </a:extLst>
          </p:cNvPr>
          <p:cNvGrpSpPr>
            <a:grpSpLocks noChangeAspect="1"/>
          </p:cNvGrpSpPr>
          <p:nvPr/>
        </p:nvGrpSpPr>
        <p:grpSpPr bwMode="invGray">
          <a:xfrm>
            <a:off x="2184540" y="7623669"/>
            <a:ext cx="2449151" cy="1444930"/>
            <a:chOff x="-108" y="106"/>
            <a:chExt cx="4296" cy="987"/>
          </a:xfrm>
        </p:grpSpPr>
        <p:sp>
          <p:nvSpPr>
            <p:cNvPr id="9" name="Freeform 34">
              <a:extLst>
                <a:ext uri="{FF2B5EF4-FFF2-40B4-BE49-F238E27FC236}">
                  <a16:creationId xmlns:a16="http://schemas.microsoft.com/office/drawing/2014/main" id="{34B8A6D5-E1FE-4E33-882B-0D26A3D69A45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0" name="Freeform 35">
              <a:extLst>
                <a:ext uri="{FF2B5EF4-FFF2-40B4-BE49-F238E27FC236}">
                  <a16:creationId xmlns:a16="http://schemas.microsoft.com/office/drawing/2014/main" id="{ED406E36-81F1-410B-A51B-A1FF084AD36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1" name="Freeform 36">
              <a:extLst>
                <a:ext uri="{FF2B5EF4-FFF2-40B4-BE49-F238E27FC236}">
                  <a16:creationId xmlns:a16="http://schemas.microsoft.com/office/drawing/2014/main" id="{FEBC38E9-106A-487C-82C0-6C8DD3C45C4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2" name="Freeform 37">
              <a:extLst>
                <a:ext uri="{FF2B5EF4-FFF2-40B4-BE49-F238E27FC236}">
                  <a16:creationId xmlns:a16="http://schemas.microsoft.com/office/drawing/2014/main" id="{8AC8391A-0AD9-450C-A7CC-60CF12940C5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3" name="Freeform 38">
              <a:extLst>
                <a:ext uri="{FF2B5EF4-FFF2-40B4-BE49-F238E27FC236}">
                  <a16:creationId xmlns:a16="http://schemas.microsoft.com/office/drawing/2014/main" id="{686F84EF-87DF-4071-A53C-87920EC2C12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4" name="Freeform 39">
              <a:extLst>
                <a:ext uri="{FF2B5EF4-FFF2-40B4-BE49-F238E27FC236}">
                  <a16:creationId xmlns:a16="http://schemas.microsoft.com/office/drawing/2014/main" id="{19A18E62-6005-429E-9752-6E87AF45003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5" name="Freeform 40">
              <a:extLst>
                <a:ext uri="{FF2B5EF4-FFF2-40B4-BE49-F238E27FC236}">
                  <a16:creationId xmlns:a16="http://schemas.microsoft.com/office/drawing/2014/main" id="{9E9F9551-139E-410C-A1A8-5B31625FCE4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6" name="Freeform 41">
              <a:extLst>
                <a:ext uri="{FF2B5EF4-FFF2-40B4-BE49-F238E27FC236}">
                  <a16:creationId xmlns:a16="http://schemas.microsoft.com/office/drawing/2014/main" id="{3F34F5CE-7B03-4BB8-8EDD-ADAFAB0C397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7" name="Freeform 42">
              <a:extLst>
                <a:ext uri="{FF2B5EF4-FFF2-40B4-BE49-F238E27FC236}">
                  <a16:creationId xmlns:a16="http://schemas.microsoft.com/office/drawing/2014/main" id="{9409561A-9856-4E9D-8BF3-8D561C13F96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8" name="Freeform 43">
              <a:extLst>
                <a:ext uri="{FF2B5EF4-FFF2-40B4-BE49-F238E27FC236}">
                  <a16:creationId xmlns:a16="http://schemas.microsoft.com/office/drawing/2014/main" id="{DCD5E529-D408-48BD-B9FF-BD9E6CDD96AC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9" name="Freeform 44">
              <a:extLst>
                <a:ext uri="{FF2B5EF4-FFF2-40B4-BE49-F238E27FC236}">
                  <a16:creationId xmlns:a16="http://schemas.microsoft.com/office/drawing/2014/main" id="{D71DF575-12BE-49EC-A380-C96DA00A2C6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0" name="Freeform 45">
              <a:extLst>
                <a:ext uri="{FF2B5EF4-FFF2-40B4-BE49-F238E27FC236}">
                  <a16:creationId xmlns:a16="http://schemas.microsoft.com/office/drawing/2014/main" id="{17E7052B-D48C-4117-B350-AF315B2969C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4AD80EA1-CE60-4D9F-8F36-EFA8A6D1C02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2" name="Freeform 47">
              <a:extLst>
                <a:ext uri="{FF2B5EF4-FFF2-40B4-BE49-F238E27FC236}">
                  <a16:creationId xmlns:a16="http://schemas.microsoft.com/office/drawing/2014/main" id="{0D8D8F7D-EC5C-447B-A786-B9F9A63E8439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3" name="Freeform 48">
              <a:extLst>
                <a:ext uri="{FF2B5EF4-FFF2-40B4-BE49-F238E27FC236}">
                  <a16:creationId xmlns:a16="http://schemas.microsoft.com/office/drawing/2014/main" id="{A91CCEF4-E422-4B43-B48D-981780A0959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4" name="Freeform 49">
              <a:extLst>
                <a:ext uri="{FF2B5EF4-FFF2-40B4-BE49-F238E27FC236}">
                  <a16:creationId xmlns:a16="http://schemas.microsoft.com/office/drawing/2014/main" id="{BEF3CE1F-798F-4DA2-8351-D705F9B966DF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5" name="Freeform 50">
              <a:extLst>
                <a:ext uri="{FF2B5EF4-FFF2-40B4-BE49-F238E27FC236}">
                  <a16:creationId xmlns:a16="http://schemas.microsoft.com/office/drawing/2014/main" id="{6CE08B1E-E506-40EE-B633-3E11BAB7041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6" name="Rectangle 51">
              <a:extLst>
                <a:ext uri="{FF2B5EF4-FFF2-40B4-BE49-F238E27FC236}">
                  <a16:creationId xmlns:a16="http://schemas.microsoft.com/office/drawing/2014/main" id="{94328786-E996-499D-A025-87EFDDC0771E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59555-AF6D-47D2-97DA-29D4A0BF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825" y="5701945"/>
            <a:ext cx="5913000" cy="121252"/>
          </a:xfrm>
        </p:spPr>
        <p:txBody>
          <a:bodyPr lIns="0" tIns="0" rIns="0" bIns="0" anchor="b" anchorCtr="0">
            <a:spAutoFit/>
          </a:bodyPr>
          <a:lstStyle>
            <a:lvl1pPr>
              <a:defRPr sz="788">
                <a:solidFill>
                  <a:srgbClr val="FFFFFF"/>
                </a:solidFill>
              </a:defRPr>
            </a:lvl1pPr>
          </a:lstStyle>
          <a:p>
            <a:fld id="{DBD74706-F340-4BFD-9782-F5C492B09CC7}" type="datetime1">
              <a:rPr lang="en-GB" smtClean="0"/>
              <a:t>12/04/2023</a:t>
            </a:fld>
            <a:endParaRPr 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6BEBB629-F773-492D-93E7-7F98C36A3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2456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CD0EB2-3491-4323-B8E4-D77C06A9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1489" y="2611791"/>
            <a:ext cx="1903579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8" y="3318053"/>
            <a:ext cx="1903579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77212" y="2611791"/>
            <a:ext cx="1903579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B7DDEBB-9104-486D-AA09-35E3E95688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77212" y="3318053"/>
            <a:ext cx="1903579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82042" y="2611791"/>
            <a:ext cx="1903579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54016E6E-961D-4579-B9CE-7A2329F42B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2042" y="3318053"/>
            <a:ext cx="1903579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7BB60-1198-481B-BAA1-1792ECB1211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DD5A0-7499-4C6F-A745-62D7B18801AE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11A1A-144E-4784-AD00-B18FB763891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37942"/>
      </p:ext>
    </p:extLst>
  </p:cSld>
  <p:clrMapOvr>
    <a:masterClrMapping/>
  </p:clrMapOvr>
  <p:transition>
    <p:fade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CD0EB2-3491-4323-B8E4-D77C06A9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1488" y="2611791"/>
            <a:ext cx="1383075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8" y="3318053"/>
            <a:ext cx="1383075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82475" y="2611791"/>
            <a:ext cx="1383075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B7DDEBB-9104-486D-AA09-35E3E95688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82475" y="3318053"/>
            <a:ext cx="1383075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93125" y="2611791"/>
            <a:ext cx="1383075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54016E6E-961D-4579-B9CE-7A2329F42B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3125" y="3318053"/>
            <a:ext cx="1383075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7BB60-1198-481B-BAA1-1792ECB1211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DD5A0-7499-4C6F-A745-62D7B18801AE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11A1A-144E-4784-AD00-B18FB763891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extplatzhalter 4">
            <a:extLst>
              <a:ext uri="{FF2B5EF4-FFF2-40B4-BE49-F238E27FC236}">
                <a16:creationId xmlns:a16="http://schemas.microsoft.com/office/drawing/2014/main" id="{DCA2C92E-D678-4117-8E2D-4E76CFDA999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03775" y="2602844"/>
            <a:ext cx="1383075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id="{0CC61D33-B8EC-46F2-92CD-221EDDF0B15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003775" y="3309106"/>
            <a:ext cx="1383075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</p:spTree>
    <p:extLst>
      <p:ext uri="{BB962C8B-B14F-4D97-AF65-F5344CB8AC3E}">
        <p14:creationId xmlns:p14="http://schemas.microsoft.com/office/powerpoint/2010/main" val="2383335242"/>
      </p:ext>
    </p:extLst>
  </p:cSld>
  <p:clrMapOvr>
    <a:masterClrMapping/>
  </p:clrMapOvr>
  <p:transition>
    <p:fade/>
  </p:transition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8060B112-888F-4809-839A-9F13BB5AF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1" y="2611792"/>
            <a:ext cx="3774579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735AC77-AC49-424E-A722-9905B460D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6"/>
            <a:ext cx="3772481" cy="5794099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04147" y="3274484"/>
            <a:ext cx="1786652" cy="600421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grpSp>
        <p:nvGrpSpPr>
          <p:cNvPr id="6" name="Gruppieren 5"/>
          <p:cNvGrpSpPr/>
          <p:nvPr/>
        </p:nvGrpSpPr>
        <p:grpSpPr bwMode="gray">
          <a:xfrm>
            <a:off x="4410157" y="3274484"/>
            <a:ext cx="84728" cy="5772767"/>
            <a:chOff x="7840279" y="2266950"/>
            <a:chExt cx="150627" cy="3996531"/>
          </a:xfrm>
        </p:grpSpPr>
        <p:cxnSp>
          <p:nvCxnSpPr>
            <p:cNvPr id="30" name="Gerade Verbindung 29"/>
            <p:cNvCxnSpPr/>
            <p:nvPr/>
          </p:nvCxnSpPr>
          <p:spPr bwMode="gray">
            <a:xfrm>
              <a:off x="7890311" y="2266950"/>
              <a:ext cx="0" cy="3996531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uppieren 2"/>
            <p:cNvGrpSpPr/>
            <p:nvPr/>
          </p:nvGrpSpPr>
          <p:grpSpPr bwMode="gray">
            <a:xfrm>
              <a:off x="7840279" y="3905216"/>
              <a:ext cx="150627" cy="720000"/>
              <a:chOff x="7840279" y="3507388"/>
              <a:chExt cx="150627" cy="720000"/>
            </a:xfrm>
          </p:grpSpPr>
          <p:sp>
            <p:nvSpPr>
              <p:cNvPr id="31" name="Rechteck 30"/>
              <p:cNvSpPr/>
              <p:nvPr/>
            </p:nvSpPr>
            <p:spPr bwMode="gray">
              <a:xfrm>
                <a:off x="7840279" y="3507388"/>
                <a:ext cx="108000" cy="72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ctr"/>
              <a:lstStyle/>
              <a:p>
                <a:pPr algn="ctr"/>
                <a:endParaRPr lang="en-US" sz="1013" noProof="0" dirty="0"/>
              </a:p>
            </p:txBody>
          </p:sp>
          <p:sp>
            <p:nvSpPr>
              <p:cNvPr id="32" name="Gleichschenkliges Dreieck 3">
                <a:extLst>
                  <a:ext uri="{FF2B5EF4-FFF2-40B4-BE49-F238E27FC236}">
                    <a16:creationId xmlns:a16="http://schemas.microsoft.com/office/drawing/2014/main" id="{02929422-C7C3-4934-8095-7C322EF71B80}"/>
                  </a:ext>
                </a:extLst>
              </p:cNvPr>
              <p:cNvSpPr>
                <a:spLocks noChangeAspect="1"/>
              </p:cNvSpPr>
              <p:nvPr/>
            </p:nvSpPr>
            <p:spPr bwMode="gray">
              <a:xfrm rot="5400000">
                <a:off x="7760609" y="3817091"/>
                <a:ext cx="360000" cy="100595"/>
              </a:xfrm>
              <a:custGeom>
                <a:avLst/>
                <a:gdLst>
                  <a:gd name="connsiteX0" fmla="*/ 0 w 736284"/>
                  <a:gd name="connsiteY0" fmla="*/ 205740 h 205740"/>
                  <a:gd name="connsiteX1" fmla="*/ 368142 w 736284"/>
                  <a:gd name="connsiteY1" fmla="*/ 0 h 205740"/>
                  <a:gd name="connsiteX2" fmla="*/ 736284 w 736284"/>
                  <a:gd name="connsiteY2" fmla="*/ 205740 h 205740"/>
                  <a:gd name="connsiteX3" fmla="*/ 0 w 736284"/>
                  <a:gd name="connsiteY3" fmla="*/ 205740 h 205740"/>
                  <a:gd name="connsiteX0" fmla="*/ 0 w 736284"/>
                  <a:gd name="connsiteY0" fmla="*/ 205740 h 216218"/>
                  <a:gd name="connsiteX1" fmla="*/ 368142 w 736284"/>
                  <a:gd name="connsiteY1" fmla="*/ 0 h 216218"/>
                  <a:gd name="connsiteX2" fmla="*/ 736284 w 736284"/>
                  <a:gd name="connsiteY2" fmla="*/ 205740 h 216218"/>
                  <a:gd name="connsiteX3" fmla="*/ 365760 w 736284"/>
                  <a:gd name="connsiteY3" fmla="*/ 216218 h 216218"/>
                  <a:gd name="connsiteX4" fmla="*/ 0 w 736284"/>
                  <a:gd name="connsiteY4" fmla="*/ 205740 h 216218"/>
                  <a:gd name="connsiteX0" fmla="*/ 365760 w 736284"/>
                  <a:gd name="connsiteY0" fmla="*/ 216218 h 307658"/>
                  <a:gd name="connsiteX1" fmla="*/ 0 w 736284"/>
                  <a:gd name="connsiteY1" fmla="*/ 205740 h 307658"/>
                  <a:gd name="connsiteX2" fmla="*/ 368142 w 736284"/>
                  <a:gd name="connsiteY2" fmla="*/ 0 h 307658"/>
                  <a:gd name="connsiteX3" fmla="*/ 736284 w 736284"/>
                  <a:gd name="connsiteY3" fmla="*/ 205740 h 307658"/>
                  <a:gd name="connsiteX4" fmla="*/ 457200 w 736284"/>
                  <a:gd name="connsiteY4" fmla="*/ 307658 h 307658"/>
                  <a:gd name="connsiteX0" fmla="*/ 365760 w 736284"/>
                  <a:gd name="connsiteY0" fmla="*/ 216218 h 216218"/>
                  <a:gd name="connsiteX1" fmla="*/ 0 w 736284"/>
                  <a:gd name="connsiteY1" fmla="*/ 205740 h 216218"/>
                  <a:gd name="connsiteX2" fmla="*/ 368142 w 736284"/>
                  <a:gd name="connsiteY2" fmla="*/ 0 h 216218"/>
                  <a:gd name="connsiteX3" fmla="*/ 736284 w 736284"/>
                  <a:gd name="connsiteY3" fmla="*/ 205740 h 216218"/>
                  <a:gd name="connsiteX0" fmla="*/ 0 w 736284"/>
                  <a:gd name="connsiteY0" fmla="*/ 205740 h 205740"/>
                  <a:gd name="connsiteX1" fmla="*/ 368142 w 736284"/>
                  <a:gd name="connsiteY1" fmla="*/ 0 h 205740"/>
                  <a:gd name="connsiteX2" fmla="*/ 736284 w 736284"/>
                  <a:gd name="connsiteY2" fmla="*/ 205740 h 205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6284" h="205740">
                    <a:moveTo>
                      <a:pt x="0" y="205740"/>
                    </a:moveTo>
                    <a:lnTo>
                      <a:pt x="368142" y="0"/>
                    </a:lnTo>
                    <a:lnTo>
                      <a:pt x="736284" y="205740"/>
                    </a:lnTo>
                  </a:path>
                </a:pathLst>
              </a:custGeom>
              <a:noFill/>
              <a:ln w="38100" cap="rnd">
                <a:solidFill>
                  <a:srgbClr val="06426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ctr"/>
              <a:lstStyle/>
              <a:p>
                <a:pPr algn="ctr"/>
                <a:endParaRPr lang="en-US" sz="1013"/>
              </a:p>
            </p:txBody>
          </p:sp>
        </p:grpSp>
      </p:grpSp>
      <p:sp>
        <p:nvSpPr>
          <p:cNvPr id="15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1F9B4F-C902-48AB-A493-36205B4B25D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938E3D-A464-4FB6-AA33-23AB979BB5A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78A99-FB5B-408D-8E91-176AB0A55B1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23083"/>
      </p:ext>
    </p:extLst>
  </p:cSld>
  <p:clrMapOvr>
    <a:masterClrMapping/>
  </p:clrMapOvr>
  <p:transition>
    <p:fade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Conclusion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D79E03-25D9-4EE4-B48E-DB7214E4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1" y="2611792"/>
            <a:ext cx="3774579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CA9C221-4857-4D38-89AC-B18B28D60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7"/>
            <a:ext cx="3772481" cy="466338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04147" y="3274484"/>
            <a:ext cx="1786652" cy="600421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grpSp>
        <p:nvGrpSpPr>
          <p:cNvPr id="29" name="Gruppieren 28"/>
          <p:cNvGrpSpPr/>
          <p:nvPr/>
        </p:nvGrpSpPr>
        <p:grpSpPr bwMode="gray">
          <a:xfrm>
            <a:off x="4410157" y="3274483"/>
            <a:ext cx="84728" cy="4623488"/>
            <a:chOff x="7655066" y="2266950"/>
            <a:chExt cx="150627" cy="3200876"/>
          </a:xfrm>
        </p:grpSpPr>
        <p:cxnSp>
          <p:nvCxnSpPr>
            <p:cNvPr id="30" name="Gerade Verbindung 29"/>
            <p:cNvCxnSpPr/>
            <p:nvPr/>
          </p:nvCxnSpPr>
          <p:spPr bwMode="gray">
            <a:xfrm>
              <a:off x="7705098" y="2266950"/>
              <a:ext cx="0" cy="3200876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hteck 30"/>
            <p:cNvSpPr/>
            <p:nvPr/>
          </p:nvSpPr>
          <p:spPr bwMode="gray">
            <a:xfrm>
              <a:off x="7655066" y="3507388"/>
              <a:ext cx="108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en-US" sz="1013" noProof="0" dirty="0"/>
            </a:p>
          </p:txBody>
        </p:sp>
        <p:sp>
          <p:nvSpPr>
            <p:cNvPr id="32" name="Gleichschenkliges Dreieck 3">
              <a:extLst>
                <a:ext uri="{FF2B5EF4-FFF2-40B4-BE49-F238E27FC236}">
                  <a16:creationId xmlns:a16="http://schemas.microsoft.com/office/drawing/2014/main" id="{02929422-C7C3-4934-8095-7C322EF71B80}"/>
                </a:ext>
              </a:extLst>
            </p:cNvPr>
            <p:cNvSpPr>
              <a:spLocks noChangeAspect="1"/>
            </p:cNvSpPr>
            <p:nvPr/>
          </p:nvSpPr>
          <p:spPr bwMode="gray">
            <a:xfrm rot="5400000">
              <a:off x="7575396" y="3817091"/>
              <a:ext cx="360000" cy="100595"/>
            </a:xfrm>
            <a:custGeom>
              <a:avLst/>
              <a:gdLst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  <a:gd name="connsiteX3" fmla="*/ 0 w 736284"/>
                <a:gd name="connsiteY3" fmla="*/ 205740 h 205740"/>
                <a:gd name="connsiteX0" fmla="*/ 0 w 736284"/>
                <a:gd name="connsiteY0" fmla="*/ 205740 h 216218"/>
                <a:gd name="connsiteX1" fmla="*/ 368142 w 736284"/>
                <a:gd name="connsiteY1" fmla="*/ 0 h 216218"/>
                <a:gd name="connsiteX2" fmla="*/ 736284 w 736284"/>
                <a:gd name="connsiteY2" fmla="*/ 205740 h 216218"/>
                <a:gd name="connsiteX3" fmla="*/ 365760 w 736284"/>
                <a:gd name="connsiteY3" fmla="*/ 216218 h 216218"/>
                <a:gd name="connsiteX4" fmla="*/ 0 w 736284"/>
                <a:gd name="connsiteY4" fmla="*/ 205740 h 216218"/>
                <a:gd name="connsiteX0" fmla="*/ 365760 w 736284"/>
                <a:gd name="connsiteY0" fmla="*/ 216218 h 307658"/>
                <a:gd name="connsiteX1" fmla="*/ 0 w 736284"/>
                <a:gd name="connsiteY1" fmla="*/ 205740 h 307658"/>
                <a:gd name="connsiteX2" fmla="*/ 368142 w 736284"/>
                <a:gd name="connsiteY2" fmla="*/ 0 h 307658"/>
                <a:gd name="connsiteX3" fmla="*/ 736284 w 736284"/>
                <a:gd name="connsiteY3" fmla="*/ 205740 h 307658"/>
                <a:gd name="connsiteX4" fmla="*/ 457200 w 736284"/>
                <a:gd name="connsiteY4" fmla="*/ 307658 h 307658"/>
                <a:gd name="connsiteX0" fmla="*/ 365760 w 736284"/>
                <a:gd name="connsiteY0" fmla="*/ 216218 h 216218"/>
                <a:gd name="connsiteX1" fmla="*/ 0 w 736284"/>
                <a:gd name="connsiteY1" fmla="*/ 205740 h 216218"/>
                <a:gd name="connsiteX2" fmla="*/ 368142 w 736284"/>
                <a:gd name="connsiteY2" fmla="*/ 0 h 216218"/>
                <a:gd name="connsiteX3" fmla="*/ 736284 w 736284"/>
                <a:gd name="connsiteY3" fmla="*/ 205740 h 216218"/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6284" h="205740">
                  <a:moveTo>
                    <a:pt x="0" y="205740"/>
                  </a:moveTo>
                  <a:lnTo>
                    <a:pt x="368142" y="0"/>
                  </a:lnTo>
                  <a:lnTo>
                    <a:pt x="736284" y="205740"/>
                  </a:lnTo>
                </a:path>
              </a:pathLst>
            </a:custGeom>
            <a:noFill/>
            <a:ln w="38100" cap="rnd">
              <a:solidFill>
                <a:srgbClr val="064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33" name="Ellipse 2"/>
          <p:cNvSpPr/>
          <p:nvPr/>
        </p:nvSpPr>
        <p:spPr>
          <a:xfrm>
            <a:off x="471488" y="8181528"/>
            <a:ext cx="5915025" cy="865722"/>
          </a:xfrm>
          <a:custGeom>
            <a:avLst/>
            <a:gdLst/>
            <a:ahLst/>
            <a:cxnLst/>
            <a:rect l="l" t="t" r="r" b="b"/>
            <a:pathLst>
              <a:path w="10530019" h="599346">
                <a:moveTo>
                  <a:pt x="0" y="0"/>
                </a:moveTo>
                <a:lnTo>
                  <a:pt x="10230346" y="0"/>
                </a:lnTo>
                <a:cubicBezTo>
                  <a:pt x="10395851" y="0"/>
                  <a:pt x="10530019" y="134168"/>
                  <a:pt x="10530019" y="299673"/>
                </a:cubicBezTo>
                <a:cubicBezTo>
                  <a:pt x="10530019" y="465178"/>
                  <a:pt x="10395851" y="599346"/>
                  <a:pt x="10230346" y="599346"/>
                </a:cubicBezTo>
                <a:lnTo>
                  <a:pt x="0" y="59934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DB0A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750" tIns="40500" rIns="40500" bIns="40500" rtlCol="0" anchor="ctr"/>
          <a:lstStyle/>
          <a:p>
            <a:pPr lvl="0"/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39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8" y="8181528"/>
            <a:ext cx="5915025" cy="865722"/>
          </a:xfrm>
        </p:spPr>
        <p:txBody>
          <a:bodyPr lIns="108000" tIns="72000" rIns="72000" bIns="72000" anchor="ctr"/>
          <a:lstStyle>
            <a:lvl1pPr marL="0" indent="0">
              <a:spcBef>
                <a:spcPts val="0"/>
              </a:spcBef>
              <a:buNone/>
              <a:defRPr sz="788">
                <a:solidFill>
                  <a:srgbClr val="DB0A33"/>
                </a:solidFill>
              </a:defRPr>
            </a:lvl1pPr>
            <a:lvl2pPr marL="101250" indent="0">
              <a:buNone/>
              <a:defRPr>
                <a:solidFill>
                  <a:schemeClr val="accent1"/>
                </a:solidFill>
              </a:defRPr>
            </a:lvl2pPr>
            <a:lvl3pPr marL="202500" indent="0">
              <a:buNone/>
              <a:defRPr>
                <a:solidFill>
                  <a:schemeClr val="accent1"/>
                </a:solidFill>
              </a:defRPr>
            </a:lvl3pPr>
            <a:lvl4pPr marL="303750" indent="0">
              <a:buNone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17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BEC10-3BE1-4BFE-A4B0-9EBFAF825B30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7FF39D-CD1D-4EE8-9AA4-8CE34786F92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27ADD-6EB1-4BEC-A22E-D891C1AA28B4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74376"/>
      </p:ext>
    </p:extLst>
  </p:cSld>
  <p:clrMapOvr>
    <a:masterClrMapping/>
  </p:clrMapOvr>
  <p:transition>
    <p:fade/>
  </p:transition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Conclusion Bo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llipse 2"/>
          <p:cNvSpPr/>
          <p:nvPr/>
        </p:nvSpPr>
        <p:spPr>
          <a:xfrm>
            <a:off x="471488" y="8181528"/>
            <a:ext cx="5915025" cy="865722"/>
          </a:xfrm>
          <a:custGeom>
            <a:avLst/>
            <a:gdLst/>
            <a:ahLst/>
            <a:cxnLst/>
            <a:rect l="l" t="t" r="r" b="b"/>
            <a:pathLst>
              <a:path w="10530019" h="599346">
                <a:moveTo>
                  <a:pt x="0" y="0"/>
                </a:moveTo>
                <a:lnTo>
                  <a:pt x="10230346" y="0"/>
                </a:lnTo>
                <a:cubicBezTo>
                  <a:pt x="10395851" y="0"/>
                  <a:pt x="10530019" y="134168"/>
                  <a:pt x="10530019" y="299673"/>
                </a:cubicBezTo>
                <a:cubicBezTo>
                  <a:pt x="10530019" y="465178"/>
                  <a:pt x="10395851" y="599346"/>
                  <a:pt x="10230346" y="599346"/>
                </a:cubicBezTo>
                <a:lnTo>
                  <a:pt x="0" y="59934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750" tIns="40500" rIns="40500" bIns="40500" rtlCol="0" anchor="ctr"/>
          <a:lstStyle/>
          <a:p>
            <a:pPr lvl="0"/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5540B-1661-4961-9C48-4C7C1C978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2" y="2611792"/>
            <a:ext cx="2765346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DB98A7D-D115-4B64-A62F-F3A16DF79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6"/>
            <a:ext cx="2765347" cy="4663382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625454" y="3274484"/>
            <a:ext cx="2765346" cy="600421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8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8" y="8181528"/>
            <a:ext cx="5915025" cy="865722"/>
          </a:xfrm>
          <a:ln>
            <a:noFill/>
          </a:ln>
        </p:spPr>
        <p:txBody>
          <a:bodyPr lIns="108000" tIns="72000" rIns="72000" bIns="72000" anchor="ctr"/>
          <a:lstStyle>
            <a:lvl1pPr marL="0" indent="0">
              <a:spcBef>
                <a:spcPts val="0"/>
              </a:spcBef>
              <a:buNone/>
              <a:defRPr sz="788">
                <a:solidFill>
                  <a:srgbClr val="DB0A33"/>
                </a:solidFill>
              </a:defRPr>
            </a:lvl1pPr>
            <a:lvl2pPr marL="101250" indent="0">
              <a:buNone/>
              <a:defRPr>
                <a:solidFill>
                  <a:schemeClr val="accent1"/>
                </a:solidFill>
              </a:defRPr>
            </a:lvl2pPr>
            <a:lvl3pPr marL="202500" indent="0">
              <a:buNone/>
              <a:defRPr>
                <a:solidFill>
                  <a:schemeClr val="accent1"/>
                </a:solidFill>
              </a:defRPr>
            </a:lvl3pPr>
            <a:lvl4pPr marL="303750" indent="0">
              <a:buNone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2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23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grpSp>
        <p:nvGrpSpPr>
          <p:cNvPr id="36" name="Gruppieren 35"/>
          <p:cNvGrpSpPr/>
          <p:nvPr/>
        </p:nvGrpSpPr>
        <p:grpSpPr bwMode="gray">
          <a:xfrm>
            <a:off x="3386636" y="3274483"/>
            <a:ext cx="84728" cy="4623488"/>
            <a:chOff x="7655066" y="2266950"/>
            <a:chExt cx="150627" cy="3200876"/>
          </a:xfrm>
        </p:grpSpPr>
        <p:cxnSp>
          <p:nvCxnSpPr>
            <p:cNvPr id="37" name="Gerade Verbindung 36"/>
            <p:cNvCxnSpPr/>
            <p:nvPr/>
          </p:nvCxnSpPr>
          <p:spPr bwMode="gray">
            <a:xfrm>
              <a:off x="7705098" y="2266950"/>
              <a:ext cx="0" cy="3200876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hteck 37"/>
            <p:cNvSpPr/>
            <p:nvPr/>
          </p:nvSpPr>
          <p:spPr bwMode="gray">
            <a:xfrm>
              <a:off x="7655066" y="3507388"/>
              <a:ext cx="108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13" noProof="0" dirty="0"/>
            </a:p>
          </p:txBody>
        </p:sp>
        <p:sp>
          <p:nvSpPr>
            <p:cNvPr id="39" name="Gleichschenkliges Dreieck 3">
              <a:extLst>
                <a:ext uri="{FF2B5EF4-FFF2-40B4-BE49-F238E27FC236}">
                  <a16:creationId xmlns:a16="http://schemas.microsoft.com/office/drawing/2014/main" id="{02929422-C7C3-4934-8095-7C322EF71B80}"/>
                </a:ext>
              </a:extLst>
            </p:cNvPr>
            <p:cNvSpPr>
              <a:spLocks noChangeAspect="1"/>
            </p:cNvSpPr>
            <p:nvPr/>
          </p:nvSpPr>
          <p:spPr bwMode="gray">
            <a:xfrm rot="5400000">
              <a:off x="7575396" y="3817091"/>
              <a:ext cx="360000" cy="100595"/>
            </a:xfrm>
            <a:custGeom>
              <a:avLst/>
              <a:gdLst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  <a:gd name="connsiteX3" fmla="*/ 0 w 736284"/>
                <a:gd name="connsiteY3" fmla="*/ 205740 h 205740"/>
                <a:gd name="connsiteX0" fmla="*/ 0 w 736284"/>
                <a:gd name="connsiteY0" fmla="*/ 205740 h 216218"/>
                <a:gd name="connsiteX1" fmla="*/ 368142 w 736284"/>
                <a:gd name="connsiteY1" fmla="*/ 0 h 216218"/>
                <a:gd name="connsiteX2" fmla="*/ 736284 w 736284"/>
                <a:gd name="connsiteY2" fmla="*/ 205740 h 216218"/>
                <a:gd name="connsiteX3" fmla="*/ 365760 w 736284"/>
                <a:gd name="connsiteY3" fmla="*/ 216218 h 216218"/>
                <a:gd name="connsiteX4" fmla="*/ 0 w 736284"/>
                <a:gd name="connsiteY4" fmla="*/ 205740 h 216218"/>
                <a:gd name="connsiteX0" fmla="*/ 365760 w 736284"/>
                <a:gd name="connsiteY0" fmla="*/ 216218 h 307658"/>
                <a:gd name="connsiteX1" fmla="*/ 0 w 736284"/>
                <a:gd name="connsiteY1" fmla="*/ 205740 h 307658"/>
                <a:gd name="connsiteX2" fmla="*/ 368142 w 736284"/>
                <a:gd name="connsiteY2" fmla="*/ 0 h 307658"/>
                <a:gd name="connsiteX3" fmla="*/ 736284 w 736284"/>
                <a:gd name="connsiteY3" fmla="*/ 205740 h 307658"/>
                <a:gd name="connsiteX4" fmla="*/ 457200 w 736284"/>
                <a:gd name="connsiteY4" fmla="*/ 307658 h 307658"/>
                <a:gd name="connsiteX0" fmla="*/ 365760 w 736284"/>
                <a:gd name="connsiteY0" fmla="*/ 216218 h 216218"/>
                <a:gd name="connsiteX1" fmla="*/ 0 w 736284"/>
                <a:gd name="connsiteY1" fmla="*/ 205740 h 216218"/>
                <a:gd name="connsiteX2" fmla="*/ 368142 w 736284"/>
                <a:gd name="connsiteY2" fmla="*/ 0 h 216218"/>
                <a:gd name="connsiteX3" fmla="*/ 736284 w 736284"/>
                <a:gd name="connsiteY3" fmla="*/ 205740 h 216218"/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6284" h="205740">
                  <a:moveTo>
                    <a:pt x="0" y="205740"/>
                  </a:moveTo>
                  <a:lnTo>
                    <a:pt x="368142" y="0"/>
                  </a:lnTo>
                  <a:lnTo>
                    <a:pt x="736284" y="205740"/>
                  </a:lnTo>
                </a:path>
              </a:pathLst>
            </a:custGeom>
            <a:noFill/>
            <a:ln w="38100" cap="rnd">
              <a:solidFill>
                <a:srgbClr val="064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13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86426-8A9B-45F6-843F-CBE29094C1C5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6D32B-4659-4650-84D2-DEEEC275DBB7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72A61-D77C-4B4C-937C-DDA75898DD57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07552"/>
      </p:ext>
    </p:extLst>
  </p:cSld>
  <p:clrMapOvr>
    <a:masterClrMapping/>
  </p:clrMapOvr>
  <p:transition>
    <p:fade/>
  </p:transition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3FE9FC0-713D-4AE7-A432-64E44D0EA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7" y="1684538"/>
            <a:ext cx="3831908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3"/>
            <a:ext cx="3831908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</a:t>
            </a:r>
            <a:r>
              <a:rPr lang="en-US" noProof="0" dirty="0"/>
              <a:t>text</a:t>
            </a:r>
          </a:p>
          <a:p>
            <a:pPr lvl="1"/>
            <a:r>
              <a:rPr lang="en-US" dirty="0"/>
              <a:t>Text level 1</a:t>
            </a:r>
          </a:p>
          <a:p>
            <a:pPr lvl="2"/>
            <a:r>
              <a:rPr lang="en-US" dirty="0"/>
              <a:t>Text level 2</a:t>
            </a:r>
          </a:p>
          <a:p>
            <a:pPr lvl="3"/>
            <a:r>
              <a:rPr lang="en-US" dirty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71975" y="0"/>
            <a:ext cx="2486025" cy="9906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7" y="9170733"/>
            <a:ext cx="3831908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C94675-8348-4D7B-BDBD-E90289B8B0BD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649501-1818-43FE-B103-40BE52D1900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20646-9558-448F-9D79-B80290005E9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89701"/>
      </p:ext>
    </p:extLst>
  </p:cSld>
  <p:clrMapOvr>
    <a:masterClrMapping/>
  </p:clrMapOvr>
  <p:transition>
    <p:fade/>
  </p:transition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4D2176E-C668-4A52-B166-43669941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7" y="1684538"/>
            <a:ext cx="3831908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2"/>
            <a:ext cx="3831908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71975" y="0"/>
            <a:ext cx="2486025" cy="4953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1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87101AD5-AB26-46DA-BBD0-F8BD68F8D2B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371975" y="4953000"/>
            <a:ext cx="2486025" cy="4953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2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7" y="9170733"/>
            <a:ext cx="3831908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4801E-EE5C-4A12-8AF7-2AEB38468CD1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7F767-AB82-492D-AC7B-3E35DBEDFF7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F2A42-053A-46EA-874A-A04D0CA70A35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8594"/>
      </p:ext>
    </p:extLst>
  </p:cSld>
  <p:clrMapOvr>
    <a:masterClrMapping/>
  </p:clrMapOvr>
  <p:transition>
    <p:fade/>
  </p:transition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24E0A25-5570-4534-B194-56710D15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2"/>
            <a:ext cx="5914132" cy="600421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72382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1</a:t>
            </a:r>
          </a:p>
        </p:txBody>
      </p:sp>
      <p:sp>
        <p:nvSpPr>
          <p:cNvPr id="21" name="Bildplatzhalter 2">
            <a:extLst>
              <a:ext uri="{FF2B5EF4-FFF2-40B4-BE49-F238E27FC236}">
                <a16:creationId xmlns:a16="http://schemas.microsoft.com/office/drawing/2014/main" id="{92CC62AB-E1B7-45D5-AE00-52B8BF0540B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00922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2</a:t>
            </a:r>
          </a:p>
        </p:txBody>
      </p:sp>
      <p:sp>
        <p:nvSpPr>
          <p:cNvPr id="22" name="Bildplatzhalter 2">
            <a:extLst>
              <a:ext uri="{FF2B5EF4-FFF2-40B4-BE49-F238E27FC236}">
                <a16:creationId xmlns:a16="http://schemas.microsoft.com/office/drawing/2014/main" id="{F80A6E74-F690-4CF3-BEA1-6F4F8651522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729461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3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8" y="9170733"/>
            <a:ext cx="5914132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280CB-E68F-49F4-93ED-E48CE1F6F539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7BAFA-657D-4259-8B15-C91E50C1723C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D1AB2-19B4-4493-8724-E73F0A35EE3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61119"/>
      </p:ext>
    </p:extLst>
  </p:cSld>
  <p:clrMapOvr>
    <a:masterClrMapping/>
  </p:clrMapOvr>
  <p:transition>
    <p:fade/>
  </p:transition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5D10550-92AD-4DE4-BE15-5C98CDAB53F9}" type="datetime1">
              <a:rPr lang="en-GB" smtClean="0"/>
              <a:t>12/04/2023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4350131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FDFE95AD-B154-4F36-8986-8ED3696918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1825" y="1684800"/>
            <a:ext cx="5915025" cy="462800"/>
          </a:xfrm>
        </p:spPr>
        <p:txBody>
          <a:bodyPr/>
          <a:lstStyle>
            <a:lvl1pPr>
              <a:buNone/>
              <a:defRPr sz="1125" cap="all" baseline="0">
                <a:solidFill>
                  <a:srgbClr val="1C252C"/>
                </a:solidFill>
              </a:defRPr>
            </a:lvl1pPr>
            <a:lvl2pPr>
              <a:buNone/>
              <a:defRPr sz="1238">
                <a:solidFill>
                  <a:schemeClr val="bg2"/>
                </a:solidFill>
              </a:defRPr>
            </a:lvl2pPr>
            <a:lvl3pPr>
              <a:buNone/>
              <a:defRPr sz="1238">
                <a:solidFill>
                  <a:schemeClr val="bg2"/>
                </a:solidFill>
              </a:defRPr>
            </a:lvl3pPr>
            <a:lvl4pPr>
              <a:buNone/>
              <a:defRPr sz="1238">
                <a:solidFill>
                  <a:schemeClr val="bg2"/>
                </a:solidFill>
              </a:defRPr>
            </a:lvl4pPr>
            <a:lvl5pPr>
              <a:buNone/>
              <a:defRPr sz="1238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9CEEF61-AD4F-40F3-AA01-6BA8CCE6B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824" y="9364578"/>
            <a:ext cx="2632500" cy="69250"/>
          </a:xfrm>
        </p:spPr>
        <p:txBody>
          <a:bodyPr anchor="b" anchorCtr="0">
            <a:spAutoFit/>
          </a:bodyPr>
          <a:lstStyle>
            <a:lvl1pPr>
              <a:buNone/>
              <a:defRPr sz="450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 dirty="0"/>
              <a:t>Source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0A3FCD50-EA29-4DFC-B446-BC50D983D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>
                <a:solidFill>
                  <a:srgbClr val="1C252C"/>
                </a:solidFill>
              </a:defRPr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544516861"/>
      </p:ext>
    </p:extLst>
  </p:cSld>
  <p:clrMapOvr>
    <a:masterClrMapping/>
  </p:clrMapOvr>
  <p:transition>
    <p:fade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  <a:lvl2pPr marL="0">
              <a:defRPr sz="900">
                <a:solidFill>
                  <a:schemeClr val="tx1"/>
                </a:solidFill>
              </a:defRPr>
            </a:lvl2pPr>
            <a:lvl3pPr marL="202500">
              <a:defRPr sz="900" b="1">
                <a:solidFill>
                  <a:schemeClr val="tx1"/>
                </a:solidFill>
              </a:defRPr>
            </a:lvl3pPr>
            <a:lvl4pPr marL="202500">
              <a:defRPr sz="900"/>
            </a:lvl4pPr>
            <a:lvl5pPr marL="405000">
              <a:defRPr sz="900" b="1"/>
            </a:lvl5pPr>
            <a:lvl6pPr marL="405000">
              <a:defRPr/>
            </a:lvl6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altLang="zh-CN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E4942-32EB-4D06-B154-4347DF2C3D5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5C4D2-0EAB-4586-BA9F-D206950D28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23EFDF0-8F9C-4969-8935-B79C3D3C68D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98989"/>
      </p:ext>
    </p:extLst>
  </p:cSld>
  <p:clrMapOvr>
    <a:masterClrMapping/>
  </p:clrMapOvr>
  <p:transition>
    <p:fade/>
  </p:transition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act Slid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3">
            <a:extLst>
              <a:ext uri="{FF2B5EF4-FFF2-40B4-BE49-F238E27FC236}">
                <a16:creationId xmlns:a16="http://schemas.microsoft.com/office/drawing/2014/main" id="{B14FCE18-24EE-4500-8233-F7B948F9A9A1}"/>
              </a:ext>
            </a:extLst>
          </p:cNvPr>
          <p:cNvGrpSpPr>
            <a:grpSpLocks noChangeAspect="1"/>
          </p:cNvGrpSpPr>
          <p:nvPr/>
        </p:nvGrpSpPr>
        <p:grpSpPr bwMode="invGray">
          <a:xfrm>
            <a:off x="2184540" y="7623669"/>
            <a:ext cx="2449151" cy="1444930"/>
            <a:chOff x="-108" y="106"/>
            <a:chExt cx="4296" cy="987"/>
          </a:xfrm>
        </p:grpSpPr>
        <p:sp>
          <p:nvSpPr>
            <p:cNvPr id="8" name="Freeform 34">
              <a:extLst>
                <a:ext uri="{FF2B5EF4-FFF2-40B4-BE49-F238E27FC236}">
                  <a16:creationId xmlns:a16="http://schemas.microsoft.com/office/drawing/2014/main" id="{66A874BF-5D64-4BA0-8353-98BAD85F149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9" name="Freeform 35">
              <a:extLst>
                <a:ext uri="{FF2B5EF4-FFF2-40B4-BE49-F238E27FC236}">
                  <a16:creationId xmlns:a16="http://schemas.microsoft.com/office/drawing/2014/main" id="{906AA9BA-7614-4426-A9E2-E77C34A1C995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0" name="Freeform 36">
              <a:extLst>
                <a:ext uri="{FF2B5EF4-FFF2-40B4-BE49-F238E27FC236}">
                  <a16:creationId xmlns:a16="http://schemas.microsoft.com/office/drawing/2014/main" id="{E415FA33-555B-4B1D-87EE-A2E602C1BD0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1" name="Freeform 37">
              <a:extLst>
                <a:ext uri="{FF2B5EF4-FFF2-40B4-BE49-F238E27FC236}">
                  <a16:creationId xmlns:a16="http://schemas.microsoft.com/office/drawing/2014/main" id="{94DF183D-A363-4947-826B-8E4ADBC149E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2" name="Freeform 38">
              <a:extLst>
                <a:ext uri="{FF2B5EF4-FFF2-40B4-BE49-F238E27FC236}">
                  <a16:creationId xmlns:a16="http://schemas.microsoft.com/office/drawing/2014/main" id="{C0D21617-4EF0-4115-A352-E8B6B34B2430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3" name="Freeform 39">
              <a:extLst>
                <a:ext uri="{FF2B5EF4-FFF2-40B4-BE49-F238E27FC236}">
                  <a16:creationId xmlns:a16="http://schemas.microsoft.com/office/drawing/2014/main" id="{84E373E0-9A04-4EC4-B012-587F315250BA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4" name="Freeform 40">
              <a:extLst>
                <a:ext uri="{FF2B5EF4-FFF2-40B4-BE49-F238E27FC236}">
                  <a16:creationId xmlns:a16="http://schemas.microsoft.com/office/drawing/2014/main" id="{623B1BE8-4D6B-4A6C-8ADC-2490A67562E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5" name="Freeform 41">
              <a:extLst>
                <a:ext uri="{FF2B5EF4-FFF2-40B4-BE49-F238E27FC236}">
                  <a16:creationId xmlns:a16="http://schemas.microsoft.com/office/drawing/2014/main" id="{08E8E421-852A-4A66-A085-02E4B295CD2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6" name="Freeform 42">
              <a:extLst>
                <a:ext uri="{FF2B5EF4-FFF2-40B4-BE49-F238E27FC236}">
                  <a16:creationId xmlns:a16="http://schemas.microsoft.com/office/drawing/2014/main" id="{68544BAF-04AE-42DB-8A46-01E5A60FBD04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7" name="Freeform 43">
              <a:extLst>
                <a:ext uri="{FF2B5EF4-FFF2-40B4-BE49-F238E27FC236}">
                  <a16:creationId xmlns:a16="http://schemas.microsoft.com/office/drawing/2014/main" id="{330591C4-6747-4E54-A57E-427E4A483D4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8" name="Freeform 44">
              <a:extLst>
                <a:ext uri="{FF2B5EF4-FFF2-40B4-BE49-F238E27FC236}">
                  <a16:creationId xmlns:a16="http://schemas.microsoft.com/office/drawing/2014/main" id="{B277B08F-F9E3-4979-A03D-90FFD315A4D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9" name="Freeform 45">
              <a:extLst>
                <a:ext uri="{FF2B5EF4-FFF2-40B4-BE49-F238E27FC236}">
                  <a16:creationId xmlns:a16="http://schemas.microsoft.com/office/drawing/2014/main" id="{D3B446BA-81B7-4129-8035-1AC7E91D496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0" name="Freeform 46">
              <a:extLst>
                <a:ext uri="{FF2B5EF4-FFF2-40B4-BE49-F238E27FC236}">
                  <a16:creationId xmlns:a16="http://schemas.microsoft.com/office/drawing/2014/main" id="{5B297AD2-2B79-45FE-873B-49A77F21821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1" name="Freeform 47">
              <a:extLst>
                <a:ext uri="{FF2B5EF4-FFF2-40B4-BE49-F238E27FC236}">
                  <a16:creationId xmlns:a16="http://schemas.microsoft.com/office/drawing/2014/main" id="{0707F680-0A1B-4DF6-8D08-634B2DAABE6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2" name="Freeform 48">
              <a:extLst>
                <a:ext uri="{FF2B5EF4-FFF2-40B4-BE49-F238E27FC236}">
                  <a16:creationId xmlns:a16="http://schemas.microsoft.com/office/drawing/2014/main" id="{3291AEDA-A08A-4DA4-B3E4-633FA19DEBA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3" name="Freeform 49">
              <a:extLst>
                <a:ext uri="{FF2B5EF4-FFF2-40B4-BE49-F238E27FC236}">
                  <a16:creationId xmlns:a16="http://schemas.microsoft.com/office/drawing/2014/main" id="{DDECA094-527A-4AAA-8A3F-28642E2626D0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4" name="Freeform 50">
              <a:extLst>
                <a:ext uri="{FF2B5EF4-FFF2-40B4-BE49-F238E27FC236}">
                  <a16:creationId xmlns:a16="http://schemas.microsoft.com/office/drawing/2014/main" id="{661D74B7-0709-4939-B153-F92E0CD59F4B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5" name="Rectangle 51">
              <a:extLst>
                <a:ext uri="{FF2B5EF4-FFF2-40B4-BE49-F238E27FC236}">
                  <a16:creationId xmlns:a16="http://schemas.microsoft.com/office/drawing/2014/main" id="{140DFB49-E5EB-4DCD-96CA-462B08114FA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799FF-9245-4B0D-9426-2239D3AEA8F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524" y="2595200"/>
            <a:ext cx="2589609" cy="440037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1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Job title</a:t>
            </a:r>
            <a:br>
              <a:rPr lang="en-US" dirty="0"/>
            </a:br>
            <a:r>
              <a:rPr lang="en-US" dirty="0"/>
              <a:t>Department XY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Valmet Automotive Inc. </a:t>
            </a:r>
            <a:br>
              <a:rPr lang="en-US" dirty="0"/>
            </a:br>
            <a:r>
              <a:rPr lang="en-US" dirty="0"/>
              <a:t>Street 123</a:t>
            </a:r>
            <a:br>
              <a:rPr lang="en-US" dirty="0"/>
            </a:br>
            <a:r>
              <a:rPr lang="en-US" dirty="0"/>
              <a:t>1234 City – Country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Mobile: +49 (0)123 45 67 89 0</a:t>
            </a:r>
          </a:p>
          <a:p>
            <a:pPr lvl="0"/>
            <a:r>
              <a:rPr lang="en-US" dirty="0"/>
              <a:t>E-mail:</a:t>
            </a:r>
            <a:br>
              <a:rPr lang="en-US" dirty="0"/>
            </a:br>
            <a:r>
              <a:rPr lang="en-US" dirty="0"/>
              <a:t>firstname.lastname@valmet-automotive.com 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4D4ADDC-7439-46A1-B083-D8BBCEDEE9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8622" y="2595200"/>
            <a:ext cx="2589609" cy="440037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1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Job title</a:t>
            </a:r>
            <a:br>
              <a:rPr lang="en-US" dirty="0"/>
            </a:br>
            <a:r>
              <a:rPr lang="en-US" dirty="0"/>
              <a:t>Department XY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Valmet Automotive Inc. </a:t>
            </a:r>
            <a:br>
              <a:rPr lang="en-US" dirty="0"/>
            </a:br>
            <a:r>
              <a:rPr lang="en-US" dirty="0"/>
              <a:t>Street 123</a:t>
            </a:r>
            <a:br>
              <a:rPr lang="en-US" dirty="0"/>
            </a:br>
            <a:r>
              <a:rPr lang="en-US" dirty="0"/>
              <a:t>1234 City – Country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Mobile: +49 (0)123 45 67 89 0</a:t>
            </a:r>
          </a:p>
          <a:p>
            <a:pPr lvl="0"/>
            <a:r>
              <a:rPr lang="en-US" dirty="0"/>
              <a:t>E-mail:</a:t>
            </a:r>
            <a:br>
              <a:rPr lang="en-US" dirty="0"/>
            </a:br>
            <a:r>
              <a:rPr lang="en-US" dirty="0"/>
              <a:t>firstname.lastname@valmet-automotive.com </a:t>
            </a:r>
          </a:p>
        </p:txBody>
      </p: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E74B6CDD-37F3-4C3C-81B4-A734C1091F7E}"/>
              </a:ext>
            </a:extLst>
          </p:cNvPr>
          <p:cNvCxnSpPr>
            <a:cxnSpLocks/>
          </p:cNvCxnSpPr>
          <p:nvPr/>
        </p:nvCxnSpPr>
        <p:spPr>
          <a:xfrm flipV="1">
            <a:off x="3429001" y="2611794"/>
            <a:ext cx="0" cy="1254298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5">
            <a:extLst>
              <a:ext uri="{FF2B5EF4-FFF2-40B4-BE49-F238E27FC236}">
                <a16:creationId xmlns:a16="http://schemas.microsoft.com/office/drawing/2014/main" id="{C189F3C8-A624-494A-9394-959D7E9B6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714" y="916609"/>
            <a:ext cx="812723" cy="380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75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eko" panose="02000000000000000000" pitchFamily="2" charset="0"/>
              </a:rPr>
              <a:t>CONTACT</a:t>
            </a:r>
            <a:endParaRPr kumimoji="0" lang="en-US" altLang="en-US" sz="1013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697978"/>
      </p:ext>
    </p:extLst>
  </p:cSld>
  <p:clrMapOvr>
    <a:masterClrMapping/>
  </p:clrMapOvr>
  <p:transition>
    <p:fade/>
  </p:transition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 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347" name="Picture 4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white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2C6CCD9E-CB93-445E-9B46-A60C0EB1D60B}"/>
              </a:ext>
            </a:extLst>
          </p:cNvPr>
          <p:cNvSpPr/>
          <p:nvPr/>
        </p:nvSpPr>
        <p:spPr bwMode="hidden">
          <a:xfrm>
            <a:off x="0" y="0"/>
            <a:ext cx="6858000" cy="9906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013" noProof="0" dirty="0"/>
          </a:p>
        </p:txBody>
      </p:sp>
      <p:grpSp>
        <p:nvGrpSpPr>
          <p:cNvPr id="26" name="Group 33">
            <a:extLst>
              <a:ext uri="{FF2B5EF4-FFF2-40B4-BE49-F238E27FC236}">
                <a16:creationId xmlns:a16="http://schemas.microsoft.com/office/drawing/2014/main" id="{B14FCE18-24EE-4500-8233-F7B948F9A9A1}"/>
              </a:ext>
            </a:extLst>
          </p:cNvPr>
          <p:cNvGrpSpPr>
            <a:grpSpLocks noChangeAspect="1"/>
          </p:cNvGrpSpPr>
          <p:nvPr/>
        </p:nvGrpSpPr>
        <p:grpSpPr bwMode="black">
          <a:xfrm>
            <a:off x="2184540" y="7623669"/>
            <a:ext cx="2449151" cy="1444930"/>
            <a:chOff x="-108" y="106"/>
            <a:chExt cx="4296" cy="987"/>
          </a:xfrm>
        </p:grpSpPr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66A874BF-5D64-4BA0-8353-98BAD85F149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0" name="Freeform 35">
              <a:extLst>
                <a:ext uri="{FF2B5EF4-FFF2-40B4-BE49-F238E27FC236}">
                  <a16:creationId xmlns:a16="http://schemas.microsoft.com/office/drawing/2014/main" id="{906AA9BA-7614-4426-A9E2-E77C34A1C99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E415FA33-555B-4B1D-87EE-A2E602C1BD06}"/>
                </a:ext>
              </a:extLst>
            </p:cNvPr>
            <p:cNvSpPr>
              <a:spLocks/>
            </p:cNvSpPr>
            <p:nvPr/>
          </p:nvSpPr>
          <p:spPr bwMode="black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2" name="Freeform 37">
              <a:extLst>
                <a:ext uri="{FF2B5EF4-FFF2-40B4-BE49-F238E27FC236}">
                  <a16:creationId xmlns:a16="http://schemas.microsoft.com/office/drawing/2014/main" id="{94DF183D-A363-4947-826B-8E4ADBC149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C0D21617-4EF0-4115-A352-E8B6B34B243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84E373E0-9A04-4EC4-B012-587F315250B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id="{623B1BE8-4D6B-4A6C-8ADC-2490A67562E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6" name="Freeform 41">
              <a:extLst>
                <a:ext uri="{FF2B5EF4-FFF2-40B4-BE49-F238E27FC236}">
                  <a16:creationId xmlns:a16="http://schemas.microsoft.com/office/drawing/2014/main" id="{08E8E421-852A-4A66-A085-02E4B295CD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7" name="Freeform 42">
              <a:extLst>
                <a:ext uri="{FF2B5EF4-FFF2-40B4-BE49-F238E27FC236}">
                  <a16:creationId xmlns:a16="http://schemas.microsoft.com/office/drawing/2014/main" id="{68544BAF-04AE-42DB-8A46-01E5A60FBD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8" name="Freeform 43">
              <a:extLst>
                <a:ext uri="{FF2B5EF4-FFF2-40B4-BE49-F238E27FC236}">
                  <a16:creationId xmlns:a16="http://schemas.microsoft.com/office/drawing/2014/main" id="{330591C4-6747-4E54-A57E-427E4A483D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9" name="Freeform 44">
              <a:extLst>
                <a:ext uri="{FF2B5EF4-FFF2-40B4-BE49-F238E27FC236}">
                  <a16:creationId xmlns:a16="http://schemas.microsoft.com/office/drawing/2014/main" id="{B277B08F-F9E3-4979-A03D-90FFD315A4D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0" name="Freeform 45">
              <a:extLst>
                <a:ext uri="{FF2B5EF4-FFF2-40B4-BE49-F238E27FC236}">
                  <a16:creationId xmlns:a16="http://schemas.microsoft.com/office/drawing/2014/main" id="{D3B446BA-81B7-4129-8035-1AC7E91D49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1" name="Freeform 46">
              <a:extLst>
                <a:ext uri="{FF2B5EF4-FFF2-40B4-BE49-F238E27FC236}">
                  <a16:creationId xmlns:a16="http://schemas.microsoft.com/office/drawing/2014/main" id="{5B297AD2-2B79-45FE-873B-49A77F2182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0707F680-0A1B-4DF6-8D08-634B2DAABE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3" name="Freeform 48">
              <a:extLst>
                <a:ext uri="{FF2B5EF4-FFF2-40B4-BE49-F238E27FC236}">
                  <a16:creationId xmlns:a16="http://schemas.microsoft.com/office/drawing/2014/main" id="{3291AEDA-A08A-4DA4-B3E4-633FA19DEB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4" name="Freeform 49">
              <a:extLst>
                <a:ext uri="{FF2B5EF4-FFF2-40B4-BE49-F238E27FC236}">
                  <a16:creationId xmlns:a16="http://schemas.microsoft.com/office/drawing/2014/main" id="{DDECA094-527A-4AAA-8A3F-28642E2626D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5" name="Freeform 50">
              <a:extLst>
                <a:ext uri="{FF2B5EF4-FFF2-40B4-BE49-F238E27FC236}">
                  <a16:creationId xmlns:a16="http://schemas.microsoft.com/office/drawing/2014/main" id="{661D74B7-0709-4939-B153-F92E0CD59F4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6" name="Rectangle 51">
              <a:extLst>
                <a:ext uri="{FF2B5EF4-FFF2-40B4-BE49-F238E27FC236}">
                  <a16:creationId xmlns:a16="http://schemas.microsoft.com/office/drawing/2014/main" id="{140DFB49-E5EB-4DCD-96CA-462B08114FA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7" name="Rectangle 5">
            <a:extLst>
              <a:ext uri="{FF2B5EF4-FFF2-40B4-BE49-F238E27FC236}">
                <a16:creationId xmlns:a16="http://schemas.microsoft.com/office/drawing/2014/main" id="{DD1434F4-B827-4B7F-B46B-CD18E8FBF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993" y="4003370"/>
            <a:ext cx="589584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5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Teko" panose="02000000000000000000" pitchFamily="2" charset="0"/>
              </a:rPr>
              <a:t>THE FAST LANE TO FUTURE VEHICLES</a:t>
            </a:r>
            <a:endParaRPr kumimoji="0" lang="en-US" altLang="en-US" sz="1013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91780"/>
      </p:ext>
    </p:extLst>
  </p:cSld>
  <p:clrMapOvr>
    <a:masterClrMapping/>
  </p:clrMapOvr>
  <p:transition>
    <p:fade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E4942-32EB-4D06-B154-4347DF2C3D5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7C73BD-5B63-46C0-9D2E-626C05C8AF98}" type="datetime1">
              <a:rPr lang="en-GB" smtClean="0"/>
              <a:t>12/04/2023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5C4D2-0EAB-4586-BA9F-D206950D28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23EFDF0-8F9C-4969-8935-B79C3D3C68D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785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66F87A-915A-444A-9B4F-0E56399C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71825" y="1684800"/>
            <a:ext cx="5915025" cy="462800"/>
          </a:xfrm>
        </p:spPr>
        <p:txBody>
          <a:bodyPr/>
          <a:lstStyle>
            <a:lvl1pPr>
              <a:buNone/>
              <a:defRPr sz="1125" cap="all" baseline="0">
                <a:solidFill>
                  <a:srgbClr val="1C252C"/>
                </a:solidFill>
              </a:defRPr>
            </a:lvl1pPr>
            <a:lvl2pPr>
              <a:buNone/>
              <a:defRPr sz="1238">
                <a:solidFill>
                  <a:schemeClr val="bg2"/>
                </a:solidFill>
              </a:defRPr>
            </a:lvl2pPr>
            <a:lvl3pPr>
              <a:buNone/>
              <a:defRPr sz="1238">
                <a:solidFill>
                  <a:schemeClr val="bg2"/>
                </a:solidFill>
              </a:defRPr>
            </a:lvl3pPr>
            <a:lvl4pPr>
              <a:buNone/>
              <a:defRPr sz="1238">
                <a:solidFill>
                  <a:schemeClr val="bg2"/>
                </a:solidFill>
              </a:defRPr>
            </a:lvl4pPr>
            <a:lvl5pPr>
              <a:buNone/>
              <a:defRPr sz="1238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25" y="2610400"/>
            <a:ext cx="5915025" cy="6453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4E01718-A691-467B-8A3A-FCBEB4EC1D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824" y="9364578"/>
            <a:ext cx="2632500" cy="69250"/>
          </a:xfrm>
        </p:spPr>
        <p:txBody>
          <a:bodyPr anchor="b" anchorCtr="0">
            <a:spAutoFit/>
          </a:bodyPr>
          <a:lstStyle>
            <a:lvl1pPr>
              <a:buNone/>
              <a:defRPr sz="450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C8F4414A-8256-4572-B4FA-5950424C0C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>
                <a:solidFill>
                  <a:srgbClr val="1C252C"/>
                </a:solidFill>
              </a:defRPr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1403686601"/>
      </p:ext>
    </p:extLst>
  </p:cSld>
  <p:clrMapOvr>
    <a:masterClrMapping/>
  </p:clrMapOvr>
  <p:transition>
    <p:fade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A5FA2D5-45D8-4D84-84BF-65A3C6D0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1" y="2611792"/>
            <a:ext cx="5913239" cy="242502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760AD3C-9E70-4568-B268-86E68DAA9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25" y="3269045"/>
            <a:ext cx="5915025" cy="577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F2DF3-7914-4E19-BD1D-8E2B779F1C93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4D6894-1648-4E3C-9EF4-EFF31680407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00D9B-6045-4907-ADAB-9382D328041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94835"/>
      </p:ext>
    </p:extLst>
  </p:cSld>
  <p:clrMapOvr>
    <a:masterClrMapping/>
  </p:clrMapOvr>
  <p:transition>
    <p:fade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21EA89-1D27-4EB1-B7F7-9FF56C6B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825" y="2610400"/>
            <a:ext cx="2907900" cy="639600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8950" y="2610400"/>
            <a:ext cx="2907900" cy="639600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9DA4707-7523-418C-95C5-12A85BD5D6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824" y="9364578"/>
            <a:ext cx="2632500" cy="69250"/>
          </a:xfrm>
        </p:spPr>
        <p:txBody>
          <a:bodyPr anchor="b" anchorCtr="0">
            <a:spAutoFit/>
          </a:bodyPr>
          <a:lstStyle>
            <a:lvl1pPr>
              <a:buNone/>
              <a:defRPr sz="450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3BB56A39-535B-4067-9822-0798F362705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>
                <a:solidFill>
                  <a:srgbClr val="1C252C"/>
                </a:solidFill>
              </a:defRPr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4201971089"/>
      </p:ext>
    </p:extLst>
  </p:cSld>
  <p:clrMapOvr>
    <a:masterClrMapping/>
  </p:clrMapOvr>
  <p:transition>
    <p:fade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9D1CC86-33DA-44FF-B2CA-EC79071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8B96CC66-0D5F-46C2-BF30-7F2AFA982E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825" y="1684800"/>
            <a:ext cx="5915025" cy="462800"/>
          </a:xfrm>
        </p:spPr>
        <p:txBody>
          <a:bodyPr/>
          <a:lstStyle>
            <a:lvl1pPr>
              <a:buNone/>
              <a:defRPr sz="1125" cap="all" baseline="0">
                <a:solidFill>
                  <a:srgbClr val="1C252C"/>
                </a:solidFill>
              </a:defRPr>
            </a:lvl1pPr>
            <a:lvl2pPr>
              <a:buNone/>
              <a:defRPr sz="1238">
                <a:solidFill>
                  <a:schemeClr val="bg2"/>
                </a:solidFill>
              </a:defRPr>
            </a:lvl2pPr>
            <a:lvl3pPr>
              <a:buNone/>
              <a:defRPr sz="1238">
                <a:solidFill>
                  <a:schemeClr val="bg2"/>
                </a:solidFill>
              </a:defRPr>
            </a:lvl3pPr>
            <a:lvl4pPr>
              <a:buNone/>
              <a:defRPr sz="1238">
                <a:solidFill>
                  <a:schemeClr val="bg2"/>
                </a:solidFill>
              </a:defRPr>
            </a:lvl4pPr>
            <a:lvl5pPr>
              <a:buNone/>
              <a:defRPr sz="1238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5A17A74-2B7F-465D-A559-D191B627F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2610400"/>
            <a:ext cx="2907900" cy="645320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93E55A0-6096-4470-8F02-2BB448F82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8950" y="2610400"/>
            <a:ext cx="2907900" cy="645320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602F1003-84E3-4333-8071-4E41B4767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824" y="9364578"/>
            <a:ext cx="2632500" cy="69250"/>
          </a:xfrm>
        </p:spPr>
        <p:txBody>
          <a:bodyPr anchor="b" anchorCtr="0">
            <a:spAutoFit/>
          </a:bodyPr>
          <a:lstStyle>
            <a:lvl1pPr>
              <a:buNone/>
              <a:defRPr sz="450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90D9EAC6-55D1-4EAB-A7ED-D43A571D78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>
                <a:solidFill>
                  <a:srgbClr val="1C252C"/>
                </a:solidFill>
              </a:defRPr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858111022"/>
      </p:ext>
    </p:extLst>
  </p:cSld>
  <p:clrMapOvr>
    <a:masterClrMapping/>
  </p:clrMapOvr>
  <p:transition>
    <p:fade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B90BD4D-A6BE-402F-8CF4-AFC8C206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1" y="2611792"/>
            <a:ext cx="2916436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C0C5323-6B83-47CD-9FAF-301DCAB70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7"/>
            <a:ext cx="2916000" cy="5787672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70077" y="2611792"/>
            <a:ext cx="2916436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E9DD858-5D21-484C-AB7B-393508B4F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0850" y="3261311"/>
            <a:ext cx="2916000" cy="5807272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4B2D14-503A-4F9B-9586-90716D0D834E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3ABD31-28AF-460E-BDAA-33779A2CE18A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90991-C91A-425B-A68A-9C6910F5AECC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41127"/>
      </p:ext>
    </p:extLst>
  </p:cSld>
  <p:clrMapOvr>
    <a:masterClrMapping/>
  </p:clrMapOvr>
  <p:transition>
    <p:fade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FB770C-F5FB-4662-8651-D6931D01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1487" y="2611791"/>
            <a:ext cx="2906888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3318053"/>
            <a:ext cx="2906888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C4854AB8-41BB-41A1-8A48-109A7F3BE1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79625" y="2611791"/>
            <a:ext cx="2906888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4854AB8-41BB-41A1-8A48-109A7F3BE1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79625" y="3318053"/>
            <a:ext cx="2906888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7AB83-3A51-41B8-9E70-A6E57ECB53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0539E-81BE-4228-9486-85C1F4AD75F2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22A24-39B1-4A85-B485-1D7E7A63D93E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18719"/>
      </p:ext>
    </p:extLst>
  </p:cSld>
  <p:clrMapOvr>
    <a:masterClrMapping/>
  </p:clrMapOvr>
  <p:transition>
    <p:fade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825" y="899600"/>
            <a:ext cx="5915025" cy="38087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US" altLang="zh-CN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825" y="2610400"/>
            <a:ext cx="5915025" cy="6453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4</a:t>
            </a:r>
          </a:p>
          <a:p>
            <a:pPr lvl="4"/>
            <a:r>
              <a:rPr lang="en-US" noProof="0" dirty="0"/>
              <a:t>5</a:t>
            </a:r>
          </a:p>
          <a:p>
            <a:pPr lvl="5"/>
            <a:r>
              <a:rPr lang="en-US" noProof="0" dirty="0"/>
              <a:t>6</a:t>
            </a:r>
          </a:p>
          <a:p>
            <a:pPr lvl="6"/>
            <a:r>
              <a:rPr lang="en-US" noProof="0" dirty="0"/>
              <a:t>7</a:t>
            </a:r>
          </a:p>
          <a:p>
            <a:pPr lvl="7"/>
            <a:r>
              <a:rPr lang="en-US" noProof="0" dirty="0"/>
              <a:t>8</a:t>
            </a:r>
          </a:p>
          <a:p>
            <a:pPr lvl="8"/>
            <a:r>
              <a:rPr lang="en-US" noProof="0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500" y="9495200"/>
            <a:ext cx="1566000" cy="20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rgbClr val="C7C7C8"/>
                </a:solidFill>
              </a:defRPr>
            </a:lvl1pPr>
          </a:lstStyle>
          <a:p>
            <a:fld id="{AC38E360-5835-4CF8-B205-9332941D88A1}" type="datetime1">
              <a:rPr lang="en-GB" smtClean="0"/>
              <a:t>12/04/2023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5800" y="223828"/>
            <a:ext cx="186300" cy="86627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r">
              <a:defRPr sz="563" b="0">
                <a:solidFill>
                  <a:srgbClr val="DB0A33"/>
                </a:solidFill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1826" y="9495200"/>
            <a:ext cx="631583" cy="7784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506" noProof="0">
                <a:solidFill>
                  <a:srgbClr val="C7C7C8"/>
                </a:solidFill>
              </a:rPr>
              <a:t>©</a:t>
            </a:r>
            <a:r>
              <a:rPr lang="en-US" sz="506" baseline="0" noProof="0">
                <a:solidFill>
                  <a:srgbClr val="C7C7C8"/>
                </a:solidFill>
              </a:rPr>
              <a:t> Valmet Automotive</a:t>
            </a:r>
            <a:endParaRPr lang="en-US" sz="506" noProof="0">
              <a:solidFill>
                <a:srgbClr val="C7C7C8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825" y="223828"/>
            <a:ext cx="1620000" cy="866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563" cap="all" baseline="0">
                <a:solidFill>
                  <a:srgbClr val="DB0A33"/>
                </a:solidFill>
              </a:defRPr>
            </a:lvl1pPr>
          </a:lstStyle>
          <a:p>
            <a:r>
              <a:rPr lang="en-US"/>
              <a:t>INTERNAL</a:t>
            </a:r>
          </a:p>
        </p:txBody>
      </p:sp>
      <p:grpSp>
        <p:nvGrpSpPr>
          <p:cNvPr id="10" name="Group 72">
            <a:extLst>
              <a:ext uri="{FF2B5EF4-FFF2-40B4-BE49-F238E27FC236}">
                <a16:creationId xmlns:a16="http://schemas.microsoft.com/office/drawing/2014/main" id="{A87E2D65-24AC-44DF-9B15-3A7A3915A6C4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3248914" y="9351263"/>
            <a:ext cx="349471" cy="359015"/>
            <a:chOff x="438" y="797"/>
            <a:chExt cx="6804" cy="2722"/>
          </a:xfrm>
        </p:grpSpPr>
        <p:sp>
          <p:nvSpPr>
            <p:cNvPr id="11" name="Freeform 73">
              <a:extLst>
                <a:ext uri="{FF2B5EF4-FFF2-40B4-BE49-F238E27FC236}">
                  <a16:creationId xmlns:a16="http://schemas.microsoft.com/office/drawing/2014/main" id="{B7AAC06E-FE29-4A90-8A58-D7446A2C4C5E}"/>
                </a:ext>
              </a:extLst>
            </p:cNvPr>
            <p:cNvSpPr>
              <a:spLocks/>
            </p:cNvSpPr>
            <p:nvPr/>
          </p:nvSpPr>
          <p:spPr bwMode="gray">
            <a:xfrm>
              <a:off x="438" y="797"/>
              <a:ext cx="3865" cy="2656"/>
            </a:xfrm>
            <a:custGeom>
              <a:avLst/>
              <a:gdLst>
                <a:gd name="T0" fmla="*/ 1575 w 1636"/>
                <a:gd name="T1" fmla="*/ 381 h 1124"/>
                <a:gd name="T2" fmla="*/ 978 w 1636"/>
                <a:gd name="T3" fmla="*/ 978 h 1124"/>
                <a:gd name="T4" fmla="*/ 685 w 1636"/>
                <a:gd name="T5" fmla="*/ 978 h 1124"/>
                <a:gd name="T6" fmla="*/ 174 w 1636"/>
                <a:gd name="T7" fmla="*/ 466 h 1124"/>
                <a:gd name="T8" fmla="*/ 174 w 1636"/>
                <a:gd name="T9" fmla="*/ 174 h 1124"/>
                <a:gd name="T10" fmla="*/ 466 w 1636"/>
                <a:gd name="T11" fmla="*/ 174 h 1124"/>
                <a:gd name="T12" fmla="*/ 832 w 1636"/>
                <a:gd name="T13" fmla="*/ 540 h 1124"/>
                <a:gd name="T14" fmla="*/ 1197 w 1636"/>
                <a:gd name="T15" fmla="*/ 174 h 1124"/>
                <a:gd name="T16" fmla="*/ 1489 w 1636"/>
                <a:gd name="T17" fmla="*/ 174 h 1124"/>
                <a:gd name="T18" fmla="*/ 1576 w 1636"/>
                <a:gd name="T19" fmla="*/ 261 h 1124"/>
                <a:gd name="T20" fmla="*/ 1636 w 1636"/>
                <a:gd name="T21" fmla="*/ 200 h 1124"/>
                <a:gd name="T22" fmla="*/ 1550 w 1636"/>
                <a:gd name="T23" fmla="*/ 114 h 1124"/>
                <a:gd name="T24" fmla="*/ 1137 w 1636"/>
                <a:gd name="T25" fmla="*/ 114 h 1124"/>
                <a:gd name="T26" fmla="*/ 832 w 1636"/>
                <a:gd name="T27" fmla="*/ 419 h 1124"/>
                <a:gd name="T28" fmla="*/ 526 w 1636"/>
                <a:gd name="T29" fmla="*/ 114 h 1124"/>
                <a:gd name="T30" fmla="*/ 113 w 1636"/>
                <a:gd name="T31" fmla="*/ 114 h 1124"/>
                <a:gd name="T32" fmla="*/ 113 w 1636"/>
                <a:gd name="T33" fmla="*/ 527 h 1124"/>
                <a:gd name="T34" fmla="*/ 625 w 1636"/>
                <a:gd name="T35" fmla="*/ 1038 h 1124"/>
                <a:gd name="T36" fmla="*/ 832 w 1636"/>
                <a:gd name="T37" fmla="*/ 1124 h 1124"/>
                <a:gd name="T38" fmla="*/ 1038 w 1636"/>
                <a:gd name="T39" fmla="*/ 1038 h 1124"/>
                <a:gd name="T40" fmla="*/ 1635 w 1636"/>
                <a:gd name="T41" fmla="*/ 441 h 1124"/>
                <a:gd name="T42" fmla="*/ 1575 w 1636"/>
                <a:gd name="T43" fmla="*/ 381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36" h="1124">
                  <a:moveTo>
                    <a:pt x="1575" y="381"/>
                  </a:moveTo>
                  <a:cubicBezTo>
                    <a:pt x="978" y="978"/>
                    <a:pt x="978" y="978"/>
                    <a:pt x="978" y="978"/>
                  </a:cubicBezTo>
                  <a:cubicBezTo>
                    <a:pt x="897" y="1059"/>
                    <a:pt x="766" y="1059"/>
                    <a:pt x="685" y="978"/>
                  </a:cubicBezTo>
                  <a:cubicBezTo>
                    <a:pt x="174" y="466"/>
                    <a:pt x="174" y="466"/>
                    <a:pt x="174" y="466"/>
                  </a:cubicBezTo>
                  <a:cubicBezTo>
                    <a:pt x="93" y="386"/>
                    <a:pt x="93" y="255"/>
                    <a:pt x="174" y="174"/>
                  </a:cubicBezTo>
                  <a:cubicBezTo>
                    <a:pt x="254" y="94"/>
                    <a:pt x="385" y="94"/>
                    <a:pt x="466" y="174"/>
                  </a:cubicBezTo>
                  <a:cubicBezTo>
                    <a:pt x="832" y="540"/>
                    <a:pt x="832" y="540"/>
                    <a:pt x="832" y="540"/>
                  </a:cubicBezTo>
                  <a:cubicBezTo>
                    <a:pt x="1197" y="174"/>
                    <a:pt x="1197" y="174"/>
                    <a:pt x="1197" y="174"/>
                  </a:cubicBezTo>
                  <a:cubicBezTo>
                    <a:pt x="1278" y="94"/>
                    <a:pt x="1409" y="94"/>
                    <a:pt x="1489" y="174"/>
                  </a:cubicBezTo>
                  <a:cubicBezTo>
                    <a:pt x="1576" y="261"/>
                    <a:pt x="1576" y="261"/>
                    <a:pt x="1576" y="261"/>
                  </a:cubicBezTo>
                  <a:cubicBezTo>
                    <a:pt x="1636" y="200"/>
                    <a:pt x="1636" y="200"/>
                    <a:pt x="1636" y="200"/>
                  </a:cubicBezTo>
                  <a:cubicBezTo>
                    <a:pt x="1550" y="114"/>
                    <a:pt x="1550" y="114"/>
                    <a:pt x="1550" y="114"/>
                  </a:cubicBezTo>
                  <a:cubicBezTo>
                    <a:pt x="1436" y="0"/>
                    <a:pt x="1251" y="0"/>
                    <a:pt x="1137" y="114"/>
                  </a:cubicBezTo>
                  <a:cubicBezTo>
                    <a:pt x="832" y="419"/>
                    <a:pt x="832" y="419"/>
                    <a:pt x="832" y="419"/>
                  </a:cubicBezTo>
                  <a:cubicBezTo>
                    <a:pt x="526" y="114"/>
                    <a:pt x="526" y="114"/>
                    <a:pt x="526" y="114"/>
                  </a:cubicBezTo>
                  <a:cubicBezTo>
                    <a:pt x="413" y="0"/>
                    <a:pt x="227" y="0"/>
                    <a:pt x="113" y="114"/>
                  </a:cubicBezTo>
                  <a:cubicBezTo>
                    <a:pt x="0" y="228"/>
                    <a:pt x="0" y="413"/>
                    <a:pt x="113" y="527"/>
                  </a:cubicBezTo>
                  <a:cubicBezTo>
                    <a:pt x="625" y="1038"/>
                    <a:pt x="625" y="1038"/>
                    <a:pt x="625" y="1038"/>
                  </a:cubicBezTo>
                  <a:cubicBezTo>
                    <a:pt x="682" y="1095"/>
                    <a:pt x="757" y="1124"/>
                    <a:pt x="832" y="1124"/>
                  </a:cubicBezTo>
                  <a:cubicBezTo>
                    <a:pt x="906" y="1124"/>
                    <a:pt x="981" y="1095"/>
                    <a:pt x="1038" y="1038"/>
                  </a:cubicBezTo>
                  <a:cubicBezTo>
                    <a:pt x="1635" y="441"/>
                    <a:pt x="1635" y="441"/>
                    <a:pt x="1635" y="441"/>
                  </a:cubicBezTo>
                  <a:lnTo>
                    <a:pt x="1575" y="381"/>
                  </a:lnTo>
                  <a:close/>
                </a:path>
              </a:pathLst>
            </a:custGeom>
            <a:solidFill>
              <a:srgbClr val="06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013"/>
            </a:p>
          </p:txBody>
        </p:sp>
        <p:sp>
          <p:nvSpPr>
            <p:cNvPr id="14" name="Freeform 74">
              <a:extLst>
                <a:ext uri="{FF2B5EF4-FFF2-40B4-BE49-F238E27FC236}">
                  <a16:creationId xmlns:a16="http://schemas.microsoft.com/office/drawing/2014/main" id="{97949A87-61F3-40CA-8177-C33DC75FDA9E}"/>
                </a:ext>
              </a:extLst>
            </p:cNvPr>
            <p:cNvSpPr>
              <a:spLocks/>
            </p:cNvSpPr>
            <p:nvPr/>
          </p:nvSpPr>
          <p:spPr bwMode="gray">
            <a:xfrm>
              <a:off x="3377" y="797"/>
              <a:ext cx="3865" cy="2722"/>
            </a:xfrm>
            <a:custGeom>
              <a:avLst/>
              <a:gdLst>
                <a:gd name="T0" fmla="*/ 1523 w 1636"/>
                <a:gd name="T1" fmla="*/ 626 h 1152"/>
                <a:gd name="T2" fmla="*/ 1011 w 1636"/>
                <a:gd name="T3" fmla="*/ 114 h 1152"/>
                <a:gd name="T4" fmla="*/ 598 w 1636"/>
                <a:gd name="T5" fmla="*/ 114 h 1152"/>
                <a:gd name="T6" fmla="*/ 391 w 1636"/>
                <a:gd name="T7" fmla="*/ 321 h 1152"/>
                <a:gd name="T8" fmla="*/ 452 w 1636"/>
                <a:gd name="T9" fmla="*/ 381 h 1152"/>
                <a:gd name="T10" fmla="*/ 658 w 1636"/>
                <a:gd name="T11" fmla="*/ 174 h 1152"/>
                <a:gd name="T12" fmla="*/ 951 w 1636"/>
                <a:gd name="T13" fmla="*/ 174 h 1152"/>
                <a:gd name="T14" fmla="*/ 1462 w 1636"/>
                <a:gd name="T15" fmla="*/ 686 h 1152"/>
                <a:gd name="T16" fmla="*/ 1462 w 1636"/>
                <a:gd name="T17" fmla="*/ 978 h 1152"/>
                <a:gd name="T18" fmla="*/ 1170 w 1636"/>
                <a:gd name="T19" fmla="*/ 978 h 1152"/>
                <a:gd name="T20" fmla="*/ 804 w 1636"/>
                <a:gd name="T21" fmla="*/ 613 h 1152"/>
                <a:gd name="T22" fmla="*/ 439 w 1636"/>
                <a:gd name="T23" fmla="*/ 978 h 1152"/>
                <a:gd name="T24" fmla="*/ 147 w 1636"/>
                <a:gd name="T25" fmla="*/ 978 h 1152"/>
                <a:gd name="T26" fmla="*/ 60 w 1636"/>
                <a:gd name="T27" fmla="*/ 892 h 1152"/>
                <a:gd name="T28" fmla="*/ 0 w 1636"/>
                <a:gd name="T29" fmla="*/ 952 h 1152"/>
                <a:gd name="T30" fmla="*/ 86 w 1636"/>
                <a:gd name="T31" fmla="*/ 1038 h 1152"/>
                <a:gd name="T32" fmla="*/ 499 w 1636"/>
                <a:gd name="T33" fmla="*/ 1038 h 1152"/>
                <a:gd name="T34" fmla="*/ 804 w 1636"/>
                <a:gd name="T35" fmla="*/ 733 h 1152"/>
                <a:gd name="T36" fmla="*/ 1110 w 1636"/>
                <a:gd name="T37" fmla="*/ 1038 h 1152"/>
                <a:gd name="T38" fmla="*/ 1523 w 1636"/>
                <a:gd name="T39" fmla="*/ 1038 h 1152"/>
                <a:gd name="T40" fmla="*/ 1523 w 1636"/>
                <a:gd name="T41" fmla="*/ 626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36" h="1152">
                  <a:moveTo>
                    <a:pt x="1523" y="626"/>
                  </a:moveTo>
                  <a:cubicBezTo>
                    <a:pt x="1011" y="114"/>
                    <a:pt x="1011" y="114"/>
                    <a:pt x="1011" y="114"/>
                  </a:cubicBezTo>
                  <a:cubicBezTo>
                    <a:pt x="897" y="0"/>
                    <a:pt x="712" y="0"/>
                    <a:pt x="598" y="114"/>
                  </a:cubicBezTo>
                  <a:cubicBezTo>
                    <a:pt x="391" y="321"/>
                    <a:pt x="391" y="321"/>
                    <a:pt x="391" y="321"/>
                  </a:cubicBezTo>
                  <a:cubicBezTo>
                    <a:pt x="452" y="381"/>
                    <a:pt x="452" y="381"/>
                    <a:pt x="452" y="381"/>
                  </a:cubicBezTo>
                  <a:cubicBezTo>
                    <a:pt x="658" y="174"/>
                    <a:pt x="658" y="174"/>
                    <a:pt x="658" y="174"/>
                  </a:cubicBezTo>
                  <a:cubicBezTo>
                    <a:pt x="739" y="94"/>
                    <a:pt x="870" y="94"/>
                    <a:pt x="951" y="174"/>
                  </a:cubicBezTo>
                  <a:cubicBezTo>
                    <a:pt x="1462" y="686"/>
                    <a:pt x="1462" y="686"/>
                    <a:pt x="1462" y="686"/>
                  </a:cubicBezTo>
                  <a:cubicBezTo>
                    <a:pt x="1543" y="766"/>
                    <a:pt x="1543" y="898"/>
                    <a:pt x="1462" y="978"/>
                  </a:cubicBezTo>
                  <a:cubicBezTo>
                    <a:pt x="1382" y="1059"/>
                    <a:pt x="1251" y="1059"/>
                    <a:pt x="1170" y="978"/>
                  </a:cubicBezTo>
                  <a:cubicBezTo>
                    <a:pt x="804" y="613"/>
                    <a:pt x="804" y="613"/>
                    <a:pt x="804" y="613"/>
                  </a:cubicBezTo>
                  <a:cubicBezTo>
                    <a:pt x="439" y="978"/>
                    <a:pt x="439" y="978"/>
                    <a:pt x="439" y="978"/>
                  </a:cubicBezTo>
                  <a:cubicBezTo>
                    <a:pt x="358" y="1059"/>
                    <a:pt x="227" y="1059"/>
                    <a:pt x="147" y="978"/>
                  </a:cubicBezTo>
                  <a:cubicBezTo>
                    <a:pt x="60" y="892"/>
                    <a:pt x="60" y="892"/>
                    <a:pt x="60" y="892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86" y="1038"/>
                    <a:pt x="86" y="1038"/>
                    <a:pt x="86" y="1038"/>
                  </a:cubicBezTo>
                  <a:cubicBezTo>
                    <a:pt x="200" y="1152"/>
                    <a:pt x="385" y="1152"/>
                    <a:pt x="499" y="1038"/>
                  </a:cubicBezTo>
                  <a:cubicBezTo>
                    <a:pt x="804" y="733"/>
                    <a:pt x="804" y="733"/>
                    <a:pt x="804" y="733"/>
                  </a:cubicBezTo>
                  <a:cubicBezTo>
                    <a:pt x="1110" y="1038"/>
                    <a:pt x="1110" y="1038"/>
                    <a:pt x="1110" y="1038"/>
                  </a:cubicBezTo>
                  <a:cubicBezTo>
                    <a:pt x="1223" y="1152"/>
                    <a:pt x="1409" y="1152"/>
                    <a:pt x="1523" y="1038"/>
                  </a:cubicBezTo>
                  <a:cubicBezTo>
                    <a:pt x="1636" y="925"/>
                    <a:pt x="1636" y="739"/>
                    <a:pt x="1523" y="626"/>
                  </a:cubicBezTo>
                </a:path>
              </a:pathLst>
            </a:custGeom>
            <a:solidFill>
              <a:srgbClr val="55C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013"/>
            </a:p>
          </p:txBody>
        </p:sp>
      </p:grpSp>
      <p:cxnSp>
        <p:nvCxnSpPr>
          <p:cNvPr id="15" name="Gerader Verbinder 29">
            <a:extLst>
              <a:ext uri="{FF2B5EF4-FFF2-40B4-BE49-F238E27FC236}">
                <a16:creationId xmlns:a16="http://schemas.microsoft.com/office/drawing/2014/main" id="{14997557-2A44-42F7-9905-31F48B88791D}"/>
              </a:ext>
            </a:extLst>
          </p:cNvPr>
          <p:cNvCxnSpPr>
            <a:cxnSpLocks/>
          </p:cNvCxnSpPr>
          <p:nvPr/>
        </p:nvCxnSpPr>
        <p:spPr>
          <a:xfrm flipV="1">
            <a:off x="391092" y="160515"/>
            <a:ext cx="0" cy="1971486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45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  <p:sldLayoutId id="2147483852" r:id="rId18"/>
    <p:sldLayoutId id="2147483853" r:id="rId19"/>
    <p:sldLayoutId id="2147483854" r:id="rId20"/>
    <p:sldLayoutId id="2147483855" r:id="rId21"/>
  </p:sldLayoutIdLst>
  <p:transition>
    <p:fade/>
  </p:transition>
  <p:hf hdr="0" dt="0"/>
  <p:txStyles>
    <p:titleStyle>
      <a:lvl1pPr algn="l" defTabSz="514350" rtl="0" eaLnBrk="1" latinLnBrk="0" hangingPunct="1">
        <a:lnSpc>
          <a:spcPct val="100000"/>
        </a:lnSpc>
        <a:spcBef>
          <a:spcPct val="0"/>
        </a:spcBef>
        <a:buNone/>
        <a:defRPr sz="2475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1250" indent="-101250" algn="l" defTabSz="514350" rtl="0" eaLnBrk="1" latinLnBrk="0" hangingPunct="1">
        <a:spcBef>
          <a:spcPts val="675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1pPr>
      <a:lvl2pPr marL="20250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2pPr>
      <a:lvl3pPr marL="30375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40500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50625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60750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6pPr>
      <a:lvl7pPr marL="70875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81000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8pPr>
      <a:lvl9pPr marL="91125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BBE3B-638E-47CB-BCF1-BC96041C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GB" smtClean="0"/>
              <a:t>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F331D-327E-4B9B-929E-0A629C83D5C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04664" y="137201"/>
            <a:ext cx="1620000" cy="86627"/>
          </a:xfrm>
        </p:spPr>
        <p:txBody>
          <a:bodyPr/>
          <a:lstStyle/>
          <a:p>
            <a:r>
              <a:rPr lang="en-GB"/>
              <a:t>INTERNAL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5AAAAB-4BD8-4F91-9003-3859A3321182}"/>
              </a:ext>
            </a:extLst>
          </p:cNvPr>
          <p:cNvSpPr txBox="1"/>
          <p:nvPr/>
        </p:nvSpPr>
        <p:spPr>
          <a:xfrm>
            <a:off x="233630" y="617901"/>
            <a:ext cx="2713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 err="1"/>
              <a:t>Name</a:t>
            </a:r>
            <a:r>
              <a:rPr lang="fi-FI" sz="1200" dirty="0"/>
              <a:t>: </a:t>
            </a:r>
          </a:p>
          <a:p>
            <a:pPr algn="l"/>
            <a:r>
              <a:rPr lang="fi-FI" sz="1200" dirty="0"/>
              <a:t>Phone </a:t>
            </a:r>
            <a:r>
              <a:rPr lang="fi-FI" sz="1200" dirty="0" err="1"/>
              <a:t>number</a:t>
            </a:r>
            <a:r>
              <a:rPr lang="fi-FI" sz="1200" dirty="0"/>
              <a:t>: </a:t>
            </a:r>
          </a:p>
          <a:p>
            <a:pPr algn="l"/>
            <a:r>
              <a:rPr lang="fi-FI" sz="1200" dirty="0" err="1"/>
              <a:t>Email</a:t>
            </a:r>
            <a:r>
              <a:rPr lang="fi-FI" sz="1200" dirty="0"/>
              <a:t>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5ABAA5-C15F-4A12-890A-BFD7552788D5}"/>
              </a:ext>
            </a:extLst>
          </p:cNvPr>
          <p:cNvSpPr txBox="1"/>
          <p:nvPr/>
        </p:nvSpPr>
        <p:spPr>
          <a:xfrm>
            <a:off x="332100" y="1750638"/>
            <a:ext cx="1440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 err="1"/>
              <a:t>Work</a:t>
            </a:r>
            <a:r>
              <a:rPr lang="fi-FI" sz="1400" b="1" dirty="0"/>
              <a:t> </a:t>
            </a:r>
            <a:r>
              <a:rPr lang="fi-FI" sz="1400" b="1" dirty="0" err="1"/>
              <a:t>experience</a:t>
            </a:r>
            <a:endParaRPr lang="fi-FI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BACA89-9E7A-459A-AD66-CC80DB55280F}"/>
              </a:ext>
            </a:extLst>
          </p:cNvPr>
          <p:cNvSpPr txBox="1"/>
          <p:nvPr/>
        </p:nvSpPr>
        <p:spPr>
          <a:xfrm>
            <a:off x="2947051" y="1733436"/>
            <a:ext cx="3600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b="1" dirty="0"/>
              <a:t>Company</a:t>
            </a:r>
          </a:p>
          <a:p>
            <a:pPr algn="l"/>
            <a:r>
              <a:rPr lang="fi-FI" sz="1200" dirty="0" err="1"/>
              <a:t>Title</a:t>
            </a:r>
            <a:r>
              <a:rPr lang="fi-FI" sz="1200" dirty="0"/>
              <a:t> </a:t>
            </a:r>
            <a:r>
              <a:rPr lang="fi-FI" sz="1200" dirty="0" err="1"/>
              <a:t>dates</a:t>
            </a:r>
            <a:r>
              <a:rPr lang="fi-FI" sz="1200" dirty="0"/>
              <a:t> </a:t>
            </a:r>
          </a:p>
          <a:p>
            <a:pPr algn="l"/>
            <a:endParaRPr lang="fi-FI" sz="1200" dirty="0"/>
          </a:p>
          <a:p>
            <a:pPr algn="l"/>
            <a:r>
              <a:rPr lang="fi-FI" sz="1200" dirty="0"/>
              <a:t>Job </a:t>
            </a:r>
            <a:r>
              <a:rPr lang="fi-FI" sz="1200" dirty="0" err="1"/>
              <a:t>description</a:t>
            </a:r>
            <a:endParaRPr lang="fi-FI" sz="1200" dirty="0"/>
          </a:p>
          <a:p>
            <a:pPr algn="l"/>
            <a:endParaRPr lang="fi-FI" sz="1200" dirty="0"/>
          </a:p>
          <a:p>
            <a:pPr algn="l"/>
            <a:endParaRPr lang="fi-FI" sz="1200" dirty="0"/>
          </a:p>
          <a:p>
            <a:pPr algn="l"/>
            <a:r>
              <a:rPr lang="fi-FI" sz="1200" b="1" dirty="0"/>
              <a:t>Company</a:t>
            </a:r>
          </a:p>
          <a:p>
            <a:pPr algn="l"/>
            <a:r>
              <a:rPr lang="fi-FI" sz="1200" dirty="0" err="1"/>
              <a:t>Title</a:t>
            </a:r>
            <a:r>
              <a:rPr lang="fi-FI" sz="1200" dirty="0"/>
              <a:t> </a:t>
            </a:r>
            <a:r>
              <a:rPr lang="fi-FI" sz="1200" dirty="0" err="1"/>
              <a:t>dates</a:t>
            </a:r>
            <a:r>
              <a:rPr lang="fi-FI" sz="1200" dirty="0"/>
              <a:t> </a:t>
            </a:r>
          </a:p>
          <a:p>
            <a:pPr algn="l"/>
            <a:endParaRPr lang="fi-FI" sz="1200" dirty="0"/>
          </a:p>
          <a:p>
            <a:pPr algn="l"/>
            <a:r>
              <a:rPr lang="fi-FI" sz="1200" dirty="0"/>
              <a:t>Job </a:t>
            </a:r>
            <a:r>
              <a:rPr lang="fi-FI" sz="1200" dirty="0" err="1"/>
              <a:t>description</a:t>
            </a:r>
            <a:endParaRPr lang="fi-FI" sz="1200" dirty="0"/>
          </a:p>
          <a:p>
            <a:pPr algn="l"/>
            <a:endParaRPr lang="fi-FI" sz="1200" dirty="0"/>
          </a:p>
          <a:p>
            <a:pPr algn="l"/>
            <a:endParaRPr lang="fi-FI" sz="1200" dirty="0"/>
          </a:p>
          <a:p>
            <a:pPr algn="l"/>
            <a:r>
              <a:rPr lang="fi-FI" sz="1200" b="1" dirty="0"/>
              <a:t>Company</a:t>
            </a:r>
          </a:p>
          <a:p>
            <a:pPr algn="l"/>
            <a:r>
              <a:rPr lang="fi-FI" sz="1200" dirty="0" err="1"/>
              <a:t>Title</a:t>
            </a:r>
            <a:r>
              <a:rPr lang="fi-FI" sz="1200" dirty="0"/>
              <a:t> </a:t>
            </a:r>
            <a:r>
              <a:rPr lang="fi-FI" sz="1200" dirty="0" err="1"/>
              <a:t>dates</a:t>
            </a:r>
            <a:r>
              <a:rPr lang="fi-FI" sz="1200" dirty="0"/>
              <a:t> </a:t>
            </a:r>
          </a:p>
          <a:p>
            <a:pPr algn="l"/>
            <a:endParaRPr lang="fi-FI" sz="1200" dirty="0"/>
          </a:p>
          <a:p>
            <a:pPr algn="l"/>
            <a:r>
              <a:rPr lang="fi-FI" sz="1200" dirty="0"/>
              <a:t>Job </a:t>
            </a:r>
            <a:r>
              <a:rPr lang="fi-FI" sz="1200" dirty="0" err="1"/>
              <a:t>description</a:t>
            </a:r>
            <a:endParaRPr lang="fi-FI" sz="1200" dirty="0"/>
          </a:p>
          <a:p>
            <a:pPr algn="l"/>
            <a:endParaRPr lang="fi-FI" sz="1200" dirty="0"/>
          </a:p>
          <a:p>
            <a:pPr algn="l"/>
            <a:r>
              <a:rPr lang="fi-FI" sz="1200" dirty="0"/>
              <a:t> </a:t>
            </a:r>
          </a:p>
          <a:p>
            <a:pPr algn="l"/>
            <a:endParaRPr lang="fi-FI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DA204D-F29C-4766-8B28-9AF1BBDB966E}"/>
              </a:ext>
            </a:extLst>
          </p:cNvPr>
          <p:cNvSpPr txBox="1"/>
          <p:nvPr/>
        </p:nvSpPr>
        <p:spPr>
          <a:xfrm>
            <a:off x="494306" y="6537176"/>
            <a:ext cx="1440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 err="1"/>
              <a:t>Education</a:t>
            </a:r>
            <a:endParaRPr lang="fi-FI" sz="14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6B911C-7B2D-478F-AE92-E4AA930E9819}"/>
              </a:ext>
            </a:extLst>
          </p:cNvPr>
          <p:cNvSpPr txBox="1"/>
          <p:nvPr/>
        </p:nvSpPr>
        <p:spPr>
          <a:xfrm>
            <a:off x="2492897" y="6563824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 err="1"/>
              <a:t>Institution</a:t>
            </a:r>
            <a:r>
              <a:rPr lang="fi-FI" sz="1200" dirty="0"/>
              <a:t> and </a:t>
            </a:r>
            <a:r>
              <a:rPr lang="fi-FI" sz="1200" dirty="0" err="1"/>
              <a:t>degree</a:t>
            </a:r>
            <a:r>
              <a:rPr lang="fi-FI" sz="1200" dirty="0"/>
              <a:t>  </a:t>
            </a:r>
          </a:p>
          <a:p>
            <a:pPr algn="l"/>
            <a:r>
              <a:rPr lang="fi-FI" sz="1200" dirty="0" err="1"/>
              <a:t>Graduation</a:t>
            </a:r>
            <a:r>
              <a:rPr lang="fi-FI" sz="1200" dirty="0"/>
              <a:t> </a:t>
            </a:r>
            <a:r>
              <a:rPr lang="fi-FI" sz="1200" dirty="0" err="1"/>
              <a:t>year</a:t>
            </a:r>
            <a:endParaRPr lang="fi-FI" sz="1200" dirty="0"/>
          </a:p>
          <a:p>
            <a:pPr algn="l"/>
            <a:r>
              <a:rPr lang="fi-FI" sz="1200" dirty="0"/>
              <a:t> </a:t>
            </a:r>
          </a:p>
          <a:p>
            <a:pPr algn="l"/>
            <a:endParaRPr lang="fi-FI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137A6E-DBCA-40BC-8003-0AAC25E3E692}"/>
              </a:ext>
            </a:extLst>
          </p:cNvPr>
          <p:cNvSpPr txBox="1"/>
          <p:nvPr/>
        </p:nvSpPr>
        <p:spPr>
          <a:xfrm>
            <a:off x="498252" y="7847585"/>
            <a:ext cx="1440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/>
              <a:t>Language </a:t>
            </a:r>
            <a:r>
              <a:rPr lang="fi-FI" sz="1400" b="1" dirty="0" err="1"/>
              <a:t>skills</a:t>
            </a:r>
            <a:r>
              <a:rPr lang="fi-FI" sz="1400" b="1" dirty="0"/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53EDC3-D9F2-4578-8B90-8547FB12CCE4}"/>
              </a:ext>
            </a:extLst>
          </p:cNvPr>
          <p:cNvSpPr txBox="1"/>
          <p:nvPr/>
        </p:nvSpPr>
        <p:spPr>
          <a:xfrm>
            <a:off x="2492897" y="7847585"/>
            <a:ext cx="4373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Language 1 Level (mother tongue/good/satisfactory/beginners)</a:t>
            </a:r>
          </a:p>
          <a:p>
            <a:pPr algn="l"/>
            <a:br>
              <a:rPr lang="en-US" sz="1200" dirty="0"/>
            </a:br>
            <a:r>
              <a:rPr lang="en-US" sz="1200" dirty="0"/>
              <a:t>Language 2 Level (mother tongue/good/satisfactory/beginners)</a:t>
            </a:r>
            <a:endParaRPr lang="fi-FI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D2DA75-8F4C-4E4E-A898-6614756D5197}"/>
              </a:ext>
            </a:extLst>
          </p:cNvPr>
          <p:cNvSpPr txBox="1"/>
          <p:nvPr/>
        </p:nvSpPr>
        <p:spPr>
          <a:xfrm>
            <a:off x="494306" y="8647803"/>
            <a:ext cx="1530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 err="1"/>
              <a:t>Other</a:t>
            </a:r>
            <a:r>
              <a:rPr lang="fi-FI" sz="1400" b="1" dirty="0"/>
              <a:t> </a:t>
            </a:r>
            <a:r>
              <a:rPr lang="fi-FI" sz="1400" b="1" dirty="0" err="1"/>
              <a:t>competence</a:t>
            </a:r>
            <a:endParaRPr lang="fi-FI" sz="14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C4C814-EF32-4923-A6B0-9CB6A3092973}"/>
              </a:ext>
            </a:extLst>
          </p:cNvPr>
          <p:cNvSpPr txBox="1"/>
          <p:nvPr/>
        </p:nvSpPr>
        <p:spPr>
          <a:xfrm>
            <a:off x="2477292" y="8909413"/>
            <a:ext cx="3985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For example, IT skills, certificates</a:t>
            </a:r>
            <a:endParaRPr lang="fi-FI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B1C3CE-50B8-4A09-A9E6-7B713E263BF4}"/>
              </a:ext>
            </a:extLst>
          </p:cNvPr>
          <p:cNvSpPr txBox="1"/>
          <p:nvPr/>
        </p:nvSpPr>
        <p:spPr>
          <a:xfrm>
            <a:off x="4005064" y="522240"/>
            <a:ext cx="27134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 err="1"/>
              <a:t>Profile</a:t>
            </a:r>
            <a:r>
              <a:rPr lang="fi-FI" sz="1200" dirty="0"/>
              <a:t>:</a:t>
            </a:r>
            <a:br>
              <a:rPr lang="fi-FI" sz="1200" dirty="0"/>
            </a:br>
            <a:r>
              <a:rPr lang="en-US" sz="1200" dirty="0"/>
              <a:t>Tell us about yourself and your skills in this section. Also tell me what kind of work tasks you would be interested in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6962149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Valmet Automotive">
  <a:themeElements>
    <a:clrScheme name="VA colors">
      <a:dk1>
        <a:srgbClr val="1C252C"/>
      </a:dk1>
      <a:lt1>
        <a:srgbClr val="FFFFFF"/>
      </a:lt1>
      <a:dk2>
        <a:srgbClr val="DB0A33"/>
      </a:dk2>
      <a:lt2>
        <a:srgbClr val="55C0E9"/>
      </a:lt2>
      <a:accent1>
        <a:srgbClr val="06426A"/>
      </a:accent1>
      <a:accent2>
        <a:srgbClr val="55C0E9"/>
      </a:accent2>
      <a:accent3>
        <a:srgbClr val="E9531D"/>
      </a:accent3>
      <a:accent4>
        <a:srgbClr val="743D90"/>
      </a:accent4>
      <a:accent5>
        <a:srgbClr val="56BCB5"/>
      </a:accent5>
      <a:accent6>
        <a:srgbClr val="C7C7C8"/>
      </a:accent6>
      <a:hlink>
        <a:srgbClr val="06426A"/>
      </a:hlink>
      <a:folHlink>
        <a:srgbClr val="55C0E9"/>
      </a:folHlink>
    </a:clrScheme>
    <a:fontScheme name="VA fonts">
      <a:majorFont>
        <a:latin typeface="Teko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6350">
          <a:solidFill>
            <a:schemeClr val="bg2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DB0A3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met Automotive Presentation.potx" id="{C3A3B8B8-6957-493C-B10E-5D4416ED7F45}" vid="{0095CF07-2DB7-43AA-BE68-17417C721A66}"/>
    </a:ext>
  </a:extLst>
</a:theme>
</file>

<file path=ppt/theme/theme2.xml><?xml version="1.0" encoding="utf-8"?>
<a:theme xmlns:a="http://schemas.openxmlformats.org/drawingml/2006/main" name="Office Theme">
  <a:themeElements>
    <a:clrScheme name="VA colors">
      <a:dk1>
        <a:srgbClr val="1C252C"/>
      </a:dk1>
      <a:lt1>
        <a:srgbClr val="FFFFFF"/>
      </a:lt1>
      <a:dk2>
        <a:srgbClr val="DB0A33"/>
      </a:dk2>
      <a:lt2>
        <a:srgbClr val="55C0E9"/>
      </a:lt2>
      <a:accent1>
        <a:srgbClr val="06426A"/>
      </a:accent1>
      <a:accent2>
        <a:srgbClr val="55C0E9"/>
      </a:accent2>
      <a:accent3>
        <a:srgbClr val="E9531D"/>
      </a:accent3>
      <a:accent4>
        <a:srgbClr val="743D90"/>
      </a:accent4>
      <a:accent5>
        <a:srgbClr val="56BCB5"/>
      </a:accent5>
      <a:accent6>
        <a:srgbClr val="C7C7C8"/>
      </a:accent6>
      <a:hlink>
        <a:srgbClr val="06426A"/>
      </a:hlink>
      <a:folHlink>
        <a:srgbClr val="55C0E9"/>
      </a:folHlink>
    </a:clrScheme>
    <a:fontScheme name="VA fonts">
      <a:majorFont>
        <a:latin typeface="Teko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A colors">
      <a:dk1>
        <a:srgbClr val="1C252C"/>
      </a:dk1>
      <a:lt1>
        <a:srgbClr val="FFFFFF"/>
      </a:lt1>
      <a:dk2>
        <a:srgbClr val="DB0A33"/>
      </a:dk2>
      <a:lt2>
        <a:srgbClr val="55C0E9"/>
      </a:lt2>
      <a:accent1>
        <a:srgbClr val="06426A"/>
      </a:accent1>
      <a:accent2>
        <a:srgbClr val="55C0E9"/>
      </a:accent2>
      <a:accent3>
        <a:srgbClr val="E9531D"/>
      </a:accent3>
      <a:accent4>
        <a:srgbClr val="743D90"/>
      </a:accent4>
      <a:accent5>
        <a:srgbClr val="56BCB5"/>
      </a:accent5>
      <a:accent6>
        <a:srgbClr val="C7C7C8"/>
      </a:accent6>
      <a:hlink>
        <a:srgbClr val="06426A"/>
      </a:hlink>
      <a:folHlink>
        <a:srgbClr val="55C0E9"/>
      </a:folHlink>
    </a:clrScheme>
    <a:fontScheme name="VA fonts">
      <a:majorFont>
        <a:latin typeface="Teko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Valmet Automotive Presentation</Template>
  <TotalTime>0</TotalTime>
  <Words>99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Teko</vt:lpstr>
      <vt:lpstr>Valmet Automotive</vt:lpstr>
      <vt:lpstr>PowerPoint Presentation</vt:lpstr>
    </vt:vector>
  </TitlesOfParts>
  <Company>Valmet Automotive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Nurmi Marianne</dc:creator>
  <cp:lastModifiedBy>Kuitunen Kirsi</cp:lastModifiedBy>
  <cp:revision>5</cp:revision>
  <dcterms:created xsi:type="dcterms:W3CDTF">2023-02-15T11:49:45Z</dcterms:created>
  <dcterms:modified xsi:type="dcterms:W3CDTF">2023-04-12T11:51:31Z</dcterms:modified>
</cp:coreProperties>
</file>