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786" r:id="rId1"/>
  </p:sldMasterIdLst>
  <p:notesMasterIdLst>
    <p:notesMasterId r:id="rId3"/>
  </p:notesMasterIdLst>
  <p:handoutMasterIdLst>
    <p:handoutMasterId r:id="rId4"/>
  </p:handoutMasterIdLst>
  <p:sldIdLst>
    <p:sldId id="511" r:id="rId2"/>
  </p:sldIdLst>
  <p:sldSz cx="6858000" cy="9906000" type="A4"/>
  <p:notesSz cx="6858000" cy="9144000"/>
  <p:custDataLst>
    <p:tags r:id="rId5"/>
  </p:custDataLst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00" userDrawn="1">
          <p15:clr>
            <a:srgbClr val="A4A3A4"/>
          </p15:clr>
        </p15:guide>
        <p15:guide id="2" orient="horz" pos="1647" userDrawn="1">
          <p15:clr>
            <a:srgbClr val="A4A3A4"/>
          </p15:clr>
        </p15:guide>
        <p15:guide id="3" orient="horz" pos="568" userDrawn="1">
          <p15:clr>
            <a:srgbClr val="A4A3A4"/>
          </p15:clr>
        </p15:guide>
        <p15:guide id="4" orient="horz" pos="9" userDrawn="1">
          <p15:clr>
            <a:srgbClr val="A4A3A4"/>
          </p15:clr>
        </p15:guide>
        <p15:guide id="5" orient="horz" pos="2084" userDrawn="1">
          <p15:clr>
            <a:srgbClr val="A4A3A4"/>
          </p15:clr>
        </p15:guide>
        <p15:guide id="6" orient="horz" pos="5018" userDrawn="1">
          <p15:clr>
            <a:srgbClr val="A4A3A4"/>
          </p15:clr>
        </p15:guide>
        <p15:guide id="7" orient="horz" pos="2373" userDrawn="1">
          <p15:clr>
            <a:srgbClr val="A4A3A4"/>
          </p15:clr>
        </p15:guide>
        <p15:guide id="8" pos="2160" userDrawn="1">
          <p15:clr>
            <a:srgbClr val="A4A3A4"/>
          </p15:clr>
        </p15:guide>
        <p15:guide id="9" pos="298" userDrawn="1">
          <p15:clr>
            <a:srgbClr val="A4A3A4"/>
          </p15:clr>
        </p15:guide>
        <p15:guide id="10" pos="40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8" autoAdjust="0"/>
  </p:normalViewPr>
  <p:slideViewPr>
    <p:cSldViewPr snapToGrid="0">
      <p:cViewPr varScale="1">
        <p:scale>
          <a:sx n="79" d="100"/>
          <a:sy n="79" d="100"/>
        </p:scale>
        <p:origin x="3084" y="114"/>
      </p:cViewPr>
      <p:guideLst>
        <p:guide orient="horz" pos="5700"/>
        <p:guide orient="horz" pos="1647"/>
        <p:guide orient="horz" pos="568"/>
        <p:guide orient="horz" pos="9"/>
        <p:guide orient="horz" pos="2084"/>
        <p:guide orient="horz" pos="5018"/>
        <p:guide orient="horz" pos="2373"/>
        <p:guide pos="2160"/>
        <p:guide pos="298"/>
        <p:guide pos="40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3" d="100"/>
          <a:sy n="93" d="100"/>
        </p:scale>
        <p:origin x="-362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D16BE-B278-4E6B-9CBD-AE54C287074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485F7B-A596-49AC-99B8-DF033A19B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54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9A96B-77D0-4C0C-A828-00B52CE528A9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F7D27-1E9F-4B58-82B9-4C7B6AC10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83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1C25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1825" y="3337449"/>
            <a:ext cx="5913000" cy="422152"/>
          </a:xfrm>
        </p:spPr>
        <p:txBody>
          <a:bodyPr anchor="b" anchorCtr="0"/>
          <a:lstStyle>
            <a:lvl1pPr algn="l">
              <a:defRPr sz="2743" b="0" cap="all" baseline="0">
                <a:solidFill>
                  <a:srgbClr val="FFFFFF"/>
                </a:solidFill>
              </a:defRPr>
            </a:lvl1pPr>
          </a:lstStyle>
          <a:p>
            <a:r>
              <a:rPr lang="en-US" altLang="zh-CN" noProof="0" dirty="0"/>
              <a:t>headline only one-line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1825" y="3650401"/>
            <a:ext cx="5913000" cy="168935"/>
          </a:xfrm>
        </p:spPr>
        <p:txBody>
          <a:bodyPr>
            <a:spAutoFit/>
          </a:bodyPr>
          <a:lstStyle>
            <a:lvl1pPr marL="0" indent="0" algn="l">
              <a:buNone/>
              <a:defRPr sz="1098">
                <a:solidFill>
                  <a:srgbClr val="FFFFFF"/>
                </a:solidFill>
              </a:defRPr>
            </a:lvl1pPr>
            <a:lvl2pPr marL="208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3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26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15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noProof="0"/>
              <a:t>Click to edit Master subtitle style</a:t>
            </a:r>
            <a:endParaRPr lang="en-US" noProof="0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825" y="231677"/>
            <a:ext cx="1620000" cy="7048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58" cap="all" baseline="0">
                <a:noFill/>
              </a:defRPr>
            </a:lvl1pPr>
          </a:lstStyle>
          <a:p>
            <a:r>
              <a:rPr lang="en-US"/>
              <a:t>INTERNAL</a:t>
            </a:r>
          </a:p>
        </p:txBody>
      </p:sp>
      <p:cxnSp>
        <p:nvCxnSpPr>
          <p:cNvPr id="7" name="Gerader Verbinder 29">
            <a:extLst>
              <a:ext uri="{FF2B5EF4-FFF2-40B4-BE49-F238E27FC236}">
                <a16:creationId xmlns:a16="http://schemas.microsoft.com/office/drawing/2014/main" id="{66A96147-0063-49C3-886C-03E1000DD659}"/>
              </a:ext>
            </a:extLst>
          </p:cNvPr>
          <p:cNvCxnSpPr>
            <a:cxnSpLocks/>
          </p:cNvCxnSpPr>
          <p:nvPr/>
        </p:nvCxnSpPr>
        <p:spPr>
          <a:xfrm flipV="1">
            <a:off x="391092" y="2487359"/>
            <a:ext cx="0" cy="3449585"/>
          </a:xfrm>
          <a:prstGeom prst="line">
            <a:avLst/>
          </a:prstGeom>
          <a:ln w="19050">
            <a:solidFill>
              <a:srgbClr val="DB0A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33">
            <a:extLst>
              <a:ext uri="{FF2B5EF4-FFF2-40B4-BE49-F238E27FC236}">
                <a16:creationId xmlns:a16="http://schemas.microsoft.com/office/drawing/2014/main" id="{DC929088-5A22-49BC-A8D1-0F381BAD135F}"/>
              </a:ext>
            </a:extLst>
          </p:cNvPr>
          <p:cNvGrpSpPr>
            <a:grpSpLocks noChangeAspect="1"/>
          </p:cNvGrpSpPr>
          <p:nvPr/>
        </p:nvGrpSpPr>
        <p:grpSpPr bwMode="invGray">
          <a:xfrm>
            <a:off x="2184541" y="7623669"/>
            <a:ext cx="2449151" cy="1444930"/>
            <a:chOff x="-108" y="106"/>
            <a:chExt cx="4296" cy="987"/>
          </a:xfrm>
        </p:grpSpPr>
        <p:sp>
          <p:nvSpPr>
            <p:cNvPr id="9" name="Freeform 34">
              <a:extLst>
                <a:ext uri="{FF2B5EF4-FFF2-40B4-BE49-F238E27FC236}">
                  <a16:creationId xmlns:a16="http://schemas.microsoft.com/office/drawing/2014/main" id="{34B8A6D5-E1FE-4E33-882B-0D26A3D69A45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344" y="106"/>
              <a:ext cx="779" cy="536"/>
            </a:xfrm>
            <a:custGeom>
              <a:avLst/>
              <a:gdLst>
                <a:gd name="T0" fmla="*/ 458 w 476"/>
                <a:gd name="T1" fmla="*/ 111 h 327"/>
                <a:gd name="T2" fmla="*/ 284 w 476"/>
                <a:gd name="T3" fmla="*/ 285 h 327"/>
                <a:gd name="T4" fmla="*/ 199 w 476"/>
                <a:gd name="T5" fmla="*/ 285 h 327"/>
                <a:gd name="T6" fmla="*/ 51 w 476"/>
                <a:gd name="T7" fmla="*/ 136 h 327"/>
                <a:gd name="T8" fmla="*/ 51 w 476"/>
                <a:gd name="T9" fmla="*/ 51 h 327"/>
                <a:gd name="T10" fmla="*/ 136 w 476"/>
                <a:gd name="T11" fmla="*/ 51 h 327"/>
                <a:gd name="T12" fmla="*/ 242 w 476"/>
                <a:gd name="T13" fmla="*/ 157 h 327"/>
                <a:gd name="T14" fmla="*/ 348 w 476"/>
                <a:gd name="T15" fmla="*/ 51 h 327"/>
                <a:gd name="T16" fmla="*/ 433 w 476"/>
                <a:gd name="T17" fmla="*/ 51 h 327"/>
                <a:gd name="T18" fmla="*/ 458 w 476"/>
                <a:gd name="T19" fmla="*/ 76 h 327"/>
                <a:gd name="T20" fmla="*/ 476 w 476"/>
                <a:gd name="T21" fmla="*/ 59 h 327"/>
                <a:gd name="T22" fmla="*/ 451 w 476"/>
                <a:gd name="T23" fmla="*/ 34 h 327"/>
                <a:gd name="T24" fmla="*/ 331 w 476"/>
                <a:gd name="T25" fmla="*/ 34 h 327"/>
                <a:gd name="T26" fmla="*/ 242 w 476"/>
                <a:gd name="T27" fmla="*/ 122 h 327"/>
                <a:gd name="T28" fmla="*/ 153 w 476"/>
                <a:gd name="T29" fmla="*/ 34 h 327"/>
                <a:gd name="T30" fmla="*/ 33 w 476"/>
                <a:gd name="T31" fmla="*/ 34 h 327"/>
                <a:gd name="T32" fmla="*/ 33 w 476"/>
                <a:gd name="T33" fmla="*/ 154 h 327"/>
                <a:gd name="T34" fmla="*/ 182 w 476"/>
                <a:gd name="T35" fmla="*/ 302 h 327"/>
                <a:gd name="T36" fmla="*/ 242 w 476"/>
                <a:gd name="T37" fmla="*/ 327 h 327"/>
                <a:gd name="T38" fmla="*/ 302 w 476"/>
                <a:gd name="T39" fmla="*/ 302 h 327"/>
                <a:gd name="T40" fmla="*/ 476 w 476"/>
                <a:gd name="T41" fmla="*/ 129 h 327"/>
                <a:gd name="T42" fmla="*/ 458 w 476"/>
                <a:gd name="T43" fmla="*/ 111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76" h="327">
                  <a:moveTo>
                    <a:pt x="458" y="111"/>
                  </a:moveTo>
                  <a:cubicBezTo>
                    <a:pt x="284" y="285"/>
                    <a:pt x="284" y="285"/>
                    <a:pt x="284" y="285"/>
                  </a:cubicBezTo>
                  <a:cubicBezTo>
                    <a:pt x="261" y="308"/>
                    <a:pt x="223" y="308"/>
                    <a:pt x="199" y="285"/>
                  </a:cubicBezTo>
                  <a:cubicBezTo>
                    <a:pt x="51" y="136"/>
                    <a:pt x="51" y="136"/>
                    <a:pt x="51" y="136"/>
                  </a:cubicBezTo>
                  <a:cubicBezTo>
                    <a:pt x="27" y="113"/>
                    <a:pt x="27" y="75"/>
                    <a:pt x="51" y="51"/>
                  </a:cubicBezTo>
                  <a:cubicBezTo>
                    <a:pt x="74" y="28"/>
                    <a:pt x="112" y="28"/>
                    <a:pt x="136" y="51"/>
                  </a:cubicBezTo>
                  <a:cubicBezTo>
                    <a:pt x="242" y="157"/>
                    <a:pt x="242" y="157"/>
                    <a:pt x="242" y="157"/>
                  </a:cubicBezTo>
                  <a:cubicBezTo>
                    <a:pt x="348" y="51"/>
                    <a:pt x="348" y="51"/>
                    <a:pt x="348" y="51"/>
                  </a:cubicBezTo>
                  <a:cubicBezTo>
                    <a:pt x="372" y="28"/>
                    <a:pt x="410" y="28"/>
                    <a:pt x="433" y="51"/>
                  </a:cubicBezTo>
                  <a:cubicBezTo>
                    <a:pt x="458" y="76"/>
                    <a:pt x="458" y="76"/>
                    <a:pt x="458" y="76"/>
                  </a:cubicBezTo>
                  <a:cubicBezTo>
                    <a:pt x="476" y="59"/>
                    <a:pt x="476" y="59"/>
                    <a:pt x="476" y="59"/>
                  </a:cubicBezTo>
                  <a:cubicBezTo>
                    <a:pt x="451" y="34"/>
                    <a:pt x="451" y="34"/>
                    <a:pt x="451" y="34"/>
                  </a:cubicBezTo>
                  <a:cubicBezTo>
                    <a:pt x="418" y="0"/>
                    <a:pt x="364" y="0"/>
                    <a:pt x="331" y="34"/>
                  </a:cubicBezTo>
                  <a:cubicBezTo>
                    <a:pt x="242" y="122"/>
                    <a:pt x="242" y="122"/>
                    <a:pt x="242" y="122"/>
                  </a:cubicBezTo>
                  <a:cubicBezTo>
                    <a:pt x="153" y="34"/>
                    <a:pt x="153" y="34"/>
                    <a:pt x="153" y="34"/>
                  </a:cubicBezTo>
                  <a:cubicBezTo>
                    <a:pt x="120" y="0"/>
                    <a:pt x="66" y="0"/>
                    <a:pt x="33" y="34"/>
                  </a:cubicBezTo>
                  <a:cubicBezTo>
                    <a:pt x="0" y="67"/>
                    <a:pt x="0" y="121"/>
                    <a:pt x="33" y="154"/>
                  </a:cubicBezTo>
                  <a:cubicBezTo>
                    <a:pt x="182" y="302"/>
                    <a:pt x="182" y="302"/>
                    <a:pt x="182" y="302"/>
                  </a:cubicBezTo>
                  <a:cubicBezTo>
                    <a:pt x="198" y="319"/>
                    <a:pt x="220" y="327"/>
                    <a:pt x="242" y="327"/>
                  </a:cubicBezTo>
                  <a:cubicBezTo>
                    <a:pt x="264" y="327"/>
                    <a:pt x="285" y="319"/>
                    <a:pt x="302" y="302"/>
                  </a:cubicBezTo>
                  <a:cubicBezTo>
                    <a:pt x="476" y="129"/>
                    <a:pt x="476" y="129"/>
                    <a:pt x="476" y="129"/>
                  </a:cubicBezTo>
                  <a:lnTo>
                    <a:pt x="458" y="1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10" name="Freeform 35">
              <a:extLst>
                <a:ext uri="{FF2B5EF4-FFF2-40B4-BE49-F238E27FC236}">
                  <a16:creationId xmlns:a16="http://schemas.microsoft.com/office/drawing/2014/main" id="{ED406E36-81F1-410B-A51B-A1FF084AD36E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936" y="106"/>
              <a:ext cx="778" cy="551"/>
            </a:xfrm>
            <a:custGeom>
              <a:avLst/>
              <a:gdLst>
                <a:gd name="T0" fmla="*/ 443 w 476"/>
                <a:gd name="T1" fmla="*/ 182 h 336"/>
                <a:gd name="T2" fmla="*/ 294 w 476"/>
                <a:gd name="T3" fmla="*/ 34 h 336"/>
                <a:gd name="T4" fmla="*/ 174 w 476"/>
                <a:gd name="T5" fmla="*/ 34 h 336"/>
                <a:gd name="T6" fmla="*/ 114 w 476"/>
                <a:gd name="T7" fmla="*/ 94 h 336"/>
                <a:gd name="T8" fmla="*/ 131 w 476"/>
                <a:gd name="T9" fmla="*/ 111 h 336"/>
                <a:gd name="T10" fmla="*/ 191 w 476"/>
                <a:gd name="T11" fmla="*/ 51 h 336"/>
                <a:gd name="T12" fmla="*/ 276 w 476"/>
                <a:gd name="T13" fmla="*/ 51 h 336"/>
                <a:gd name="T14" fmla="*/ 425 w 476"/>
                <a:gd name="T15" fmla="*/ 200 h 336"/>
                <a:gd name="T16" fmla="*/ 425 w 476"/>
                <a:gd name="T17" fmla="*/ 285 h 336"/>
                <a:gd name="T18" fmla="*/ 340 w 476"/>
                <a:gd name="T19" fmla="*/ 285 h 336"/>
                <a:gd name="T20" fmla="*/ 234 w 476"/>
                <a:gd name="T21" fmla="*/ 179 h 336"/>
                <a:gd name="T22" fmla="*/ 128 w 476"/>
                <a:gd name="T23" fmla="*/ 285 h 336"/>
                <a:gd name="T24" fmla="*/ 43 w 476"/>
                <a:gd name="T25" fmla="*/ 285 h 336"/>
                <a:gd name="T26" fmla="*/ 18 w 476"/>
                <a:gd name="T27" fmla="*/ 260 h 336"/>
                <a:gd name="T28" fmla="*/ 0 w 476"/>
                <a:gd name="T29" fmla="*/ 277 h 336"/>
                <a:gd name="T30" fmla="*/ 25 w 476"/>
                <a:gd name="T31" fmla="*/ 302 h 336"/>
                <a:gd name="T32" fmla="*/ 145 w 476"/>
                <a:gd name="T33" fmla="*/ 302 h 336"/>
                <a:gd name="T34" fmla="*/ 234 w 476"/>
                <a:gd name="T35" fmla="*/ 214 h 336"/>
                <a:gd name="T36" fmla="*/ 323 w 476"/>
                <a:gd name="T37" fmla="*/ 302 h 336"/>
                <a:gd name="T38" fmla="*/ 443 w 476"/>
                <a:gd name="T39" fmla="*/ 302 h 336"/>
                <a:gd name="T40" fmla="*/ 443 w 476"/>
                <a:gd name="T41" fmla="*/ 182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76" h="336">
                  <a:moveTo>
                    <a:pt x="443" y="182"/>
                  </a:moveTo>
                  <a:cubicBezTo>
                    <a:pt x="294" y="34"/>
                    <a:pt x="294" y="34"/>
                    <a:pt x="294" y="34"/>
                  </a:cubicBezTo>
                  <a:cubicBezTo>
                    <a:pt x="261" y="0"/>
                    <a:pt x="207" y="0"/>
                    <a:pt x="174" y="34"/>
                  </a:cubicBezTo>
                  <a:cubicBezTo>
                    <a:pt x="114" y="94"/>
                    <a:pt x="114" y="94"/>
                    <a:pt x="114" y="94"/>
                  </a:cubicBezTo>
                  <a:cubicBezTo>
                    <a:pt x="131" y="111"/>
                    <a:pt x="131" y="111"/>
                    <a:pt x="131" y="111"/>
                  </a:cubicBezTo>
                  <a:cubicBezTo>
                    <a:pt x="191" y="51"/>
                    <a:pt x="191" y="51"/>
                    <a:pt x="191" y="51"/>
                  </a:cubicBezTo>
                  <a:cubicBezTo>
                    <a:pt x="215" y="28"/>
                    <a:pt x="253" y="28"/>
                    <a:pt x="276" y="51"/>
                  </a:cubicBezTo>
                  <a:cubicBezTo>
                    <a:pt x="425" y="200"/>
                    <a:pt x="425" y="200"/>
                    <a:pt x="425" y="200"/>
                  </a:cubicBezTo>
                  <a:cubicBezTo>
                    <a:pt x="449" y="223"/>
                    <a:pt x="449" y="261"/>
                    <a:pt x="425" y="285"/>
                  </a:cubicBezTo>
                  <a:cubicBezTo>
                    <a:pt x="402" y="308"/>
                    <a:pt x="364" y="308"/>
                    <a:pt x="340" y="285"/>
                  </a:cubicBezTo>
                  <a:cubicBezTo>
                    <a:pt x="234" y="179"/>
                    <a:pt x="234" y="179"/>
                    <a:pt x="234" y="179"/>
                  </a:cubicBezTo>
                  <a:cubicBezTo>
                    <a:pt x="128" y="285"/>
                    <a:pt x="128" y="285"/>
                    <a:pt x="128" y="285"/>
                  </a:cubicBezTo>
                  <a:cubicBezTo>
                    <a:pt x="104" y="308"/>
                    <a:pt x="66" y="308"/>
                    <a:pt x="43" y="285"/>
                  </a:cubicBezTo>
                  <a:cubicBezTo>
                    <a:pt x="18" y="260"/>
                    <a:pt x="18" y="260"/>
                    <a:pt x="18" y="260"/>
                  </a:cubicBezTo>
                  <a:cubicBezTo>
                    <a:pt x="0" y="277"/>
                    <a:pt x="0" y="277"/>
                    <a:pt x="0" y="277"/>
                  </a:cubicBezTo>
                  <a:cubicBezTo>
                    <a:pt x="25" y="302"/>
                    <a:pt x="25" y="302"/>
                    <a:pt x="25" y="302"/>
                  </a:cubicBezTo>
                  <a:cubicBezTo>
                    <a:pt x="58" y="336"/>
                    <a:pt x="112" y="336"/>
                    <a:pt x="145" y="302"/>
                  </a:cubicBezTo>
                  <a:cubicBezTo>
                    <a:pt x="234" y="214"/>
                    <a:pt x="234" y="214"/>
                    <a:pt x="234" y="214"/>
                  </a:cubicBezTo>
                  <a:cubicBezTo>
                    <a:pt x="323" y="302"/>
                    <a:pt x="323" y="302"/>
                    <a:pt x="323" y="302"/>
                  </a:cubicBezTo>
                  <a:cubicBezTo>
                    <a:pt x="356" y="336"/>
                    <a:pt x="410" y="336"/>
                    <a:pt x="443" y="302"/>
                  </a:cubicBezTo>
                  <a:cubicBezTo>
                    <a:pt x="476" y="269"/>
                    <a:pt x="476" y="215"/>
                    <a:pt x="443" y="182"/>
                  </a:cubicBezTo>
                </a:path>
              </a:pathLst>
            </a:custGeom>
            <a:solidFill>
              <a:srgbClr val="57C1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11" name="Freeform 36">
              <a:extLst>
                <a:ext uri="{FF2B5EF4-FFF2-40B4-BE49-F238E27FC236}">
                  <a16:creationId xmlns:a16="http://schemas.microsoft.com/office/drawing/2014/main" id="{FEBC38E9-106A-487C-82C0-6C8DD3C45C4E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-108" y="870"/>
              <a:ext cx="244" cy="219"/>
            </a:xfrm>
            <a:custGeom>
              <a:avLst/>
              <a:gdLst>
                <a:gd name="T0" fmla="*/ 190 w 244"/>
                <a:gd name="T1" fmla="*/ 0 h 219"/>
                <a:gd name="T2" fmla="*/ 121 w 244"/>
                <a:gd name="T3" fmla="*/ 146 h 219"/>
                <a:gd name="T4" fmla="*/ 53 w 244"/>
                <a:gd name="T5" fmla="*/ 0 h 219"/>
                <a:gd name="T6" fmla="*/ 0 w 244"/>
                <a:gd name="T7" fmla="*/ 0 h 219"/>
                <a:gd name="T8" fmla="*/ 105 w 244"/>
                <a:gd name="T9" fmla="*/ 219 h 219"/>
                <a:gd name="T10" fmla="*/ 139 w 244"/>
                <a:gd name="T11" fmla="*/ 219 h 219"/>
                <a:gd name="T12" fmla="*/ 244 w 244"/>
                <a:gd name="T13" fmla="*/ 0 h 219"/>
                <a:gd name="T14" fmla="*/ 190 w 244"/>
                <a:gd name="T1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4" h="219">
                  <a:moveTo>
                    <a:pt x="190" y="0"/>
                  </a:moveTo>
                  <a:lnTo>
                    <a:pt x="121" y="146"/>
                  </a:lnTo>
                  <a:lnTo>
                    <a:pt x="53" y="0"/>
                  </a:lnTo>
                  <a:lnTo>
                    <a:pt x="0" y="0"/>
                  </a:lnTo>
                  <a:lnTo>
                    <a:pt x="105" y="219"/>
                  </a:lnTo>
                  <a:lnTo>
                    <a:pt x="139" y="219"/>
                  </a:lnTo>
                  <a:lnTo>
                    <a:pt x="244" y="0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12" name="Freeform 37">
              <a:extLst>
                <a:ext uri="{FF2B5EF4-FFF2-40B4-BE49-F238E27FC236}">
                  <a16:creationId xmlns:a16="http://schemas.microsoft.com/office/drawing/2014/main" id="{8AC8391A-0AD9-450C-A7CC-60CF12940C5F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705" y="870"/>
              <a:ext cx="244" cy="219"/>
            </a:xfrm>
            <a:custGeom>
              <a:avLst/>
              <a:gdLst>
                <a:gd name="T0" fmla="*/ 190 w 244"/>
                <a:gd name="T1" fmla="*/ 0 h 219"/>
                <a:gd name="T2" fmla="*/ 121 w 244"/>
                <a:gd name="T3" fmla="*/ 146 h 219"/>
                <a:gd name="T4" fmla="*/ 54 w 244"/>
                <a:gd name="T5" fmla="*/ 0 h 219"/>
                <a:gd name="T6" fmla="*/ 0 w 244"/>
                <a:gd name="T7" fmla="*/ 0 h 219"/>
                <a:gd name="T8" fmla="*/ 105 w 244"/>
                <a:gd name="T9" fmla="*/ 219 h 219"/>
                <a:gd name="T10" fmla="*/ 139 w 244"/>
                <a:gd name="T11" fmla="*/ 219 h 219"/>
                <a:gd name="T12" fmla="*/ 244 w 244"/>
                <a:gd name="T13" fmla="*/ 0 h 219"/>
                <a:gd name="T14" fmla="*/ 190 w 244"/>
                <a:gd name="T1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4" h="219">
                  <a:moveTo>
                    <a:pt x="190" y="0"/>
                  </a:moveTo>
                  <a:lnTo>
                    <a:pt x="121" y="146"/>
                  </a:lnTo>
                  <a:lnTo>
                    <a:pt x="54" y="0"/>
                  </a:lnTo>
                  <a:lnTo>
                    <a:pt x="0" y="0"/>
                  </a:lnTo>
                  <a:lnTo>
                    <a:pt x="105" y="219"/>
                  </a:lnTo>
                  <a:lnTo>
                    <a:pt x="139" y="219"/>
                  </a:lnTo>
                  <a:lnTo>
                    <a:pt x="244" y="0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13" name="Freeform 38">
              <a:extLst>
                <a:ext uri="{FF2B5EF4-FFF2-40B4-BE49-F238E27FC236}">
                  <a16:creationId xmlns:a16="http://schemas.microsoft.com/office/drawing/2014/main" id="{686F84EF-87DF-4071-A53C-87920EC2C127}"/>
                </a:ext>
              </a:extLst>
            </p:cNvPr>
            <p:cNvSpPr>
              <a:spLocks noEditPoints="1"/>
            </p:cNvSpPr>
            <p:nvPr/>
          </p:nvSpPr>
          <p:spPr bwMode="invGray">
            <a:xfrm>
              <a:off x="138" y="870"/>
              <a:ext cx="251" cy="219"/>
            </a:xfrm>
            <a:custGeom>
              <a:avLst/>
              <a:gdLst>
                <a:gd name="T0" fmla="*/ 126 w 251"/>
                <a:gd name="T1" fmla="*/ 62 h 219"/>
                <a:gd name="T2" fmla="*/ 162 w 251"/>
                <a:gd name="T3" fmla="*/ 142 h 219"/>
                <a:gd name="T4" fmla="*/ 90 w 251"/>
                <a:gd name="T5" fmla="*/ 142 h 219"/>
                <a:gd name="T6" fmla="*/ 126 w 251"/>
                <a:gd name="T7" fmla="*/ 62 h 219"/>
                <a:gd name="T8" fmla="*/ 106 w 251"/>
                <a:gd name="T9" fmla="*/ 0 h 219"/>
                <a:gd name="T10" fmla="*/ 0 w 251"/>
                <a:gd name="T11" fmla="*/ 219 h 219"/>
                <a:gd name="T12" fmla="*/ 54 w 251"/>
                <a:gd name="T13" fmla="*/ 219 h 219"/>
                <a:gd name="T14" fmla="*/ 72 w 251"/>
                <a:gd name="T15" fmla="*/ 182 h 219"/>
                <a:gd name="T16" fmla="*/ 178 w 251"/>
                <a:gd name="T17" fmla="*/ 182 h 219"/>
                <a:gd name="T18" fmla="*/ 197 w 251"/>
                <a:gd name="T19" fmla="*/ 219 h 219"/>
                <a:gd name="T20" fmla="*/ 251 w 251"/>
                <a:gd name="T21" fmla="*/ 219 h 219"/>
                <a:gd name="T22" fmla="*/ 144 w 251"/>
                <a:gd name="T23" fmla="*/ 0 h 219"/>
                <a:gd name="T24" fmla="*/ 106 w 251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1" h="219">
                  <a:moveTo>
                    <a:pt x="126" y="62"/>
                  </a:moveTo>
                  <a:lnTo>
                    <a:pt x="162" y="142"/>
                  </a:lnTo>
                  <a:lnTo>
                    <a:pt x="90" y="142"/>
                  </a:lnTo>
                  <a:lnTo>
                    <a:pt x="126" y="62"/>
                  </a:lnTo>
                  <a:close/>
                  <a:moveTo>
                    <a:pt x="106" y="0"/>
                  </a:moveTo>
                  <a:lnTo>
                    <a:pt x="0" y="219"/>
                  </a:lnTo>
                  <a:lnTo>
                    <a:pt x="54" y="219"/>
                  </a:lnTo>
                  <a:lnTo>
                    <a:pt x="72" y="182"/>
                  </a:lnTo>
                  <a:lnTo>
                    <a:pt x="178" y="182"/>
                  </a:lnTo>
                  <a:lnTo>
                    <a:pt x="197" y="219"/>
                  </a:lnTo>
                  <a:lnTo>
                    <a:pt x="251" y="219"/>
                  </a:lnTo>
                  <a:lnTo>
                    <a:pt x="144" y="0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14" name="Freeform 39">
              <a:extLst>
                <a:ext uri="{FF2B5EF4-FFF2-40B4-BE49-F238E27FC236}">
                  <a16:creationId xmlns:a16="http://schemas.microsoft.com/office/drawing/2014/main" id="{19A18E62-6005-429E-9752-6E87AF450037}"/>
                </a:ext>
              </a:extLst>
            </p:cNvPr>
            <p:cNvSpPr>
              <a:spLocks noEditPoints="1"/>
            </p:cNvSpPr>
            <p:nvPr/>
          </p:nvSpPr>
          <p:spPr bwMode="invGray">
            <a:xfrm>
              <a:off x="1590" y="870"/>
              <a:ext cx="251" cy="219"/>
            </a:xfrm>
            <a:custGeom>
              <a:avLst/>
              <a:gdLst>
                <a:gd name="T0" fmla="*/ 125 w 251"/>
                <a:gd name="T1" fmla="*/ 62 h 219"/>
                <a:gd name="T2" fmla="*/ 161 w 251"/>
                <a:gd name="T3" fmla="*/ 142 h 219"/>
                <a:gd name="T4" fmla="*/ 89 w 251"/>
                <a:gd name="T5" fmla="*/ 142 h 219"/>
                <a:gd name="T6" fmla="*/ 125 w 251"/>
                <a:gd name="T7" fmla="*/ 62 h 219"/>
                <a:gd name="T8" fmla="*/ 106 w 251"/>
                <a:gd name="T9" fmla="*/ 0 h 219"/>
                <a:gd name="T10" fmla="*/ 0 w 251"/>
                <a:gd name="T11" fmla="*/ 219 h 219"/>
                <a:gd name="T12" fmla="*/ 53 w 251"/>
                <a:gd name="T13" fmla="*/ 219 h 219"/>
                <a:gd name="T14" fmla="*/ 71 w 251"/>
                <a:gd name="T15" fmla="*/ 182 h 219"/>
                <a:gd name="T16" fmla="*/ 178 w 251"/>
                <a:gd name="T17" fmla="*/ 182 h 219"/>
                <a:gd name="T18" fmla="*/ 197 w 251"/>
                <a:gd name="T19" fmla="*/ 219 h 219"/>
                <a:gd name="T20" fmla="*/ 251 w 251"/>
                <a:gd name="T21" fmla="*/ 219 h 219"/>
                <a:gd name="T22" fmla="*/ 145 w 251"/>
                <a:gd name="T23" fmla="*/ 0 h 219"/>
                <a:gd name="T24" fmla="*/ 106 w 251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1" h="219">
                  <a:moveTo>
                    <a:pt x="125" y="62"/>
                  </a:moveTo>
                  <a:lnTo>
                    <a:pt x="161" y="142"/>
                  </a:lnTo>
                  <a:lnTo>
                    <a:pt x="89" y="142"/>
                  </a:lnTo>
                  <a:lnTo>
                    <a:pt x="125" y="62"/>
                  </a:lnTo>
                  <a:close/>
                  <a:moveTo>
                    <a:pt x="106" y="0"/>
                  </a:moveTo>
                  <a:lnTo>
                    <a:pt x="0" y="219"/>
                  </a:lnTo>
                  <a:lnTo>
                    <a:pt x="53" y="219"/>
                  </a:lnTo>
                  <a:lnTo>
                    <a:pt x="71" y="182"/>
                  </a:lnTo>
                  <a:lnTo>
                    <a:pt x="178" y="182"/>
                  </a:lnTo>
                  <a:lnTo>
                    <a:pt x="197" y="219"/>
                  </a:lnTo>
                  <a:lnTo>
                    <a:pt x="251" y="219"/>
                  </a:lnTo>
                  <a:lnTo>
                    <a:pt x="145" y="0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15" name="Freeform 40">
              <a:extLst>
                <a:ext uri="{FF2B5EF4-FFF2-40B4-BE49-F238E27FC236}">
                  <a16:creationId xmlns:a16="http://schemas.microsoft.com/office/drawing/2014/main" id="{9E9F9551-139E-410C-A1A8-5B31625FCE43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443" y="870"/>
              <a:ext cx="164" cy="219"/>
            </a:xfrm>
            <a:custGeom>
              <a:avLst/>
              <a:gdLst>
                <a:gd name="T0" fmla="*/ 0 w 164"/>
                <a:gd name="T1" fmla="*/ 0 h 219"/>
                <a:gd name="T2" fmla="*/ 0 w 164"/>
                <a:gd name="T3" fmla="*/ 219 h 219"/>
                <a:gd name="T4" fmla="*/ 164 w 164"/>
                <a:gd name="T5" fmla="*/ 219 h 219"/>
                <a:gd name="T6" fmla="*/ 164 w 164"/>
                <a:gd name="T7" fmla="*/ 177 h 219"/>
                <a:gd name="T8" fmla="*/ 51 w 164"/>
                <a:gd name="T9" fmla="*/ 177 h 219"/>
                <a:gd name="T10" fmla="*/ 51 w 164"/>
                <a:gd name="T11" fmla="*/ 0 h 219"/>
                <a:gd name="T12" fmla="*/ 0 w 164"/>
                <a:gd name="T13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4" h="219">
                  <a:moveTo>
                    <a:pt x="0" y="0"/>
                  </a:moveTo>
                  <a:lnTo>
                    <a:pt x="0" y="219"/>
                  </a:lnTo>
                  <a:lnTo>
                    <a:pt x="164" y="219"/>
                  </a:lnTo>
                  <a:lnTo>
                    <a:pt x="164" y="177"/>
                  </a:lnTo>
                  <a:lnTo>
                    <a:pt x="51" y="177"/>
                  </a:lnTo>
                  <a:lnTo>
                    <a:pt x="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16" name="Freeform 41">
              <a:extLst>
                <a:ext uri="{FF2B5EF4-FFF2-40B4-BE49-F238E27FC236}">
                  <a16:creationId xmlns:a16="http://schemas.microsoft.com/office/drawing/2014/main" id="{3F34F5CE-7B03-4BB8-8EDD-ADAFAB0C397E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667" y="870"/>
              <a:ext cx="259" cy="219"/>
            </a:xfrm>
            <a:custGeom>
              <a:avLst/>
              <a:gdLst>
                <a:gd name="T0" fmla="*/ 218 w 259"/>
                <a:gd name="T1" fmla="*/ 0 h 219"/>
                <a:gd name="T2" fmla="*/ 130 w 259"/>
                <a:gd name="T3" fmla="*/ 75 h 219"/>
                <a:gd name="T4" fmla="*/ 41 w 259"/>
                <a:gd name="T5" fmla="*/ 0 h 219"/>
                <a:gd name="T6" fmla="*/ 0 w 259"/>
                <a:gd name="T7" fmla="*/ 0 h 219"/>
                <a:gd name="T8" fmla="*/ 0 w 259"/>
                <a:gd name="T9" fmla="*/ 219 h 219"/>
                <a:gd name="T10" fmla="*/ 49 w 259"/>
                <a:gd name="T11" fmla="*/ 219 h 219"/>
                <a:gd name="T12" fmla="*/ 49 w 259"/>
                <a:gd name="T13" fmla="*/ 69 h 219"/>
                <a:gd name="T14" fmla="*/ 130 w 259"/>
                <a:gd name="T15" fmla="*/ 136 h 219"/>
                <a:gd name="T16" fmla="*/ 208 w 259"/>
                <a:gd name="T17" fmla="*/ 69 h 219"/>
                <a:gd name="T18" fmla="*/ 208 w 259"/>
                <a:gd name="T19" fmla="*/ 219 h 219"/>
                <a:gd name="T20" fmla="*/ 257 w 259"/>
                <a:gd name="T21" fmla="*/ 219 h 219"/>
                <a:gd name="T22" fmla="*/ 259 w 259"/>
                <a:gd name="T23" fmla="*/ 0 h 219"/>
                <a:gd name="T24" fmla="*/ 218 w 259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9" h="219">
                  <a:moveTo>
                    <a:pt x="218" y="0"/>
                  </a:moveTo>
                  <a:lnTo>
                    <a:pt x="130" y="75"/>
                  </a:lnTo>
                  <a:lnTo>
                    <a:pt x="41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49" y="219"/>
                  </a:lnTo>
                  <a:lnTo>
                    <a:pt x="49" y="69"/>
                  </a:lnTo>
                  <a:lnTo>
                    <a:pt x="130" y="136"/>
                  </a:lnTo>
                  <a:lnTo>
                    <a:pt x="208" y="69"/>
                  </a:lnTo>
                  <a:lnTo>
                    <a:pt x="208" y="219"/>
                  </a:lnTo>
                  <a:lnTo>
                    <a:pt x="257" y="219"/>
                  </a:lnTo>
                  <a:lnTo>
                    <a:pt x="259" y="0"/>
                  </a:lnTo>
                  <a:lnTo>
                    <a:pt x="2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17" name="Freeform 42">
              <a:extLst>
                <a:ext uri="{FF2B5EF4-FFF2-40B4-BE49-F238E27FC236}">
                  <a16:creationId xmlns:a16="http://schemas.microsoft.com/office/drawing/2014/main" id="{9409561A-9856-4E9D-8BF3-8D561C13F96D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2723" y="870"/>
              <a:ext cx="258" cy="219"/>
            </a:xfrm>
            <a:custGeom>
              <a:avLst/>
              <a:gdLst>
                <a:gd name="T0" fmla="*/ 217 w 258"/>
                <a:gd name="T1" fmla="*/ 0 h 219"/>
                <a:gd name="T2" fmla="*/ 129 w 258"/>
                <a:gd name="T3" fmla="*/ 75 h 219"/>
                <a:gd name="T4" fmla="*/ 40 w 258"/>
                <a:gd name="T5" fmla="*/ 0 h 219"/>
                <a:gd name="T6" fmla="*/ 0 w 258"/>
                <a:gd name="T7" fmla="*/ 0 h 219"/>
                <a:gd name="T8" fmla="*/ 0 w 258"/>
                <a:gd name="T9" fmla="*/ 219 h 219"/>
                <a:gd name="T10" fmla="*/ 49 w 258"/>
                <a:gd name="T11" fmla="*/ 219 h 219"/>
                <a:gd name="T12" fmla="*/ 49 w 258"/>
                <a:gd name="T13" fmla="*/ 69 h 219"/>
                <a:gd name="T14" fmla="*/ 129 w 258"/>
                <a:gd name="T15" fmla="*/ 136 h 219"/>
                <a:gd name="T16" fmla="*/ 207 w 258"/>
                <a:gd name="T17" fmla="*/ 69 h 219"/>
                <a:gd name="T18" fmla="*/ 207 w 258"/>
                <a:gd name="T19" fmla="*/ 219 h 219"/>
                <a:gd name="T20" fmla="*/ 256 w 258"/>
                <a:gd name="T21" fmla="*/ 219 h 219"/>
                <a:gd name="T22" fmla="*/ 258 w 258"/>
                <a:gd name="T23" fmla="*/ 0 h 219"/>
                <a:gd name="T24" fmla="*/ 217 w 258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8" h="219">
                  <a:moveTo>
                    <a:pt x="217" y="0"/>
                  </a:moveTo>
                  <a:lnTo>
                    <a:pt x="129" y="75"/>
                  </a:lnTo>
                  <a:lnTo>
                    <a:pt x="40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49" y="219"/>
                  </a:lnTo>
                  <a:lnTo>
                    <a:pt x="49" y="69"/>
                  </a:lnTo>
                  <a:lnTo>
                    <a:pt x="129" y="136"/>
                  </a:lnTo>
                  <a:lnTo>
                    <a:pt x="207" y="69"/>
                  </a:lnTo>
                  <a:lnTo>
                    <a:pt x="207" y="219"/>
                  </a:lnTo>
                  <a:lnTo>
                    <a:pt x="256" y="219"/>
                  </a:lnTo>
                  <a:lnTo>
                    <a:pt x="258" y="0"/>
                  </a:lnTo>
                  <a:lnTo>
                    <a:pt x="2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18" name="Freeform 43">
              <a:extLst>
                <a:ext uri="{FF2B5EF4-FFF2-40B4-BE49-F238E27FC236}">
                  <a16:creationId xmlns:a16="http://schemas.microsoft.com/office/drawing/2014/main" id="{DCD5E529-D408-48BD-B9FF-BD9E6CDD96AC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004" y="870"/>
              <a:ext cx="183" cy="219"/>
            </a:xfrm>
            <a:custGeom>
              <a:avLst/>
              <a:gdLst>
                <a:gd name="T0" fmla="*/ 0 w 183"/>
                <a:gd name="T1" fmla="*/ 0 h 219"/>
                <a:gd name="T2" fmla="*/ 0 w 183"/>
                <a:gd name="T3" fmla="*/ 219 h 219"/>
                <a:gd name="T4" fmla="*/ 183 w 183"/>
                <a:gd name="T5" fmla="*/ 219 h 219"/>
                <a:gd name="T6" fmla="*/ 183 w 183"/>
                <a:gd name="T7" fmla="*/ 177 h 219"/>
                <a:gd name="T8" fmla="*/ 51 w 183"/>
                <a:gd name="T9" fmla="*/ 177 h 219"/>
                <a:gd name="T10" fmla="*/ 51 w 183"/>
                <a:gd name="T11" fmla="*/ 128 h 219"/>
                <a:gd name="T12" fmla="*/ 170 w 183"/>
                <a:gd name="T13" fmla="*/ 128 h 219"/>
                <a:gd name="T14" fmla="*/ 170 w 183"/>
                <a:gd name="T15" fmla="*/ 87 h 219"/>
                <a:gd name="T16" fmla="*/ 51 w 183"/>
                <a:gd name="T17" fmla="*/ 87 h 219"/>
                <a:gd name="T18" fmla="*/ 51 w 183"/>
                <a:gd name="T19" fmla="*/ 41 h 219"/>
                <a:gd name="T20" fmla="*/ 182 w 183"/>
                <a:gd name="T21" fmla="*/ 41 h 219"/>
                <a:gd name="T22" fmla="*/ 182 w 183"/>
                <a:gd name="T23" fmla="*/ 0 h 219"/>
                <a:gd name="T24" fmla="*/ 0 w 183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3" h="219">
                  <a:moveTo>
                    <a:pt x="0" y="0"/>
                  </a:moveTo>
                  <a:lnTo>
                    <a:pt x="0" y="219"/>
                  </a:lnTo>
                  <a:lnTo>
                    <a:pt x="183" y="219"/>
                  </a:lnTo>
                  <a:lnTo>
                    <a:pt x="183" y="177"/>
                  </a:lnTo>
                  <a:lnTo>
                    <a:pt x="51" y="177"/>
                  </a:lnTo>
                  <a:lnTo>
                    <a:pt x="51" y="128"/>
                  </a:lnTo>
                  <a:lnTo>
                    <a:pt x="170" y="128"/>
                  </a:lnTo>
                  <a:lnTo>
                    <a:pt x="170" y="87"/>
                  </a:lnTo>
                  <a:lnTo>
                    <a:pt x="51" y="87"/>
                  </a:lnTo>
                  <a:lnTo>
                    <a:pt x="51" y="41"/>
                  </a:lnTo>
                  <a:lnTo>
                    <a:pt x="182" y="41"/>
                  </a:lnTo>
                  <a:lnTo>
                    <a:pt x="18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19" name="Freeform 44">
              <a:extLst>
                <a:ext uri="{FF2B5EF4-FFF2-40B4-BE49-F238E27FC236}">
                  <a16:creationId xmlns:a16="http://schemas.microsoft.com/office/drawing/2014/main" id="{D71DF575-12BE-49EC-A380-C96DA00A2C6D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4004" y="870"/>
              <a:ext cx="184" cy="219"/>
            </a:xfrm>
            <a:custGeom>
              <a:avLst/>
              <a:gdLst>
                <a:gd name="T0" fmla="*/ 0 w 184"/>
                <a:gd name="T1" fmla="*/ 0 h 219"/>
                <a:gd name="T2" fmla="*/ 0 w 184"/>
                <a:gd name="T3" fmla="*/ 219 h 219"/>
                <a:gd name="T4" fmla="*/ 184 w 184"/>
                <a:gd name="T5" fmla="*/ 219 h 219"/>
                <a:gd name="T6" fmla="*/ 184 w 184"/>
                <a:gd name="T7" fmla="*/ 177 h 219"/>
                <a:gd name="T8" fmla="*/ 49 w 184"/>
                <a:gd name="T9" fmla="*/ 177 h 219"/>
                <a:gd name="T10" fmla="*/ 49 w 184"/>
                <a:gd name="T11" fmla="*/ 128 h 219"/>
                <a:gd name="T12" fmla="*/ 170 w 184"/>
                <a:gd name="T13" fmla="*/ 128 h 219"/>
                <a:gd name="T14" fmla="*/ 170 w 184"/>
                <a:gd name="T15" fmla="*/ 87 h 219"/>
                <a:gd name="T16" fmla="*/ 49 w 184"/>
                <a:gd name="T17" fmla="*/ 87 h 219"/>
                <a:gd name="T18" fmla="*/ 49 w 184"/>
                <a:gd name="T19" fmla="*/ 41 h 219"/>
                <a:gd name="T20" fmla="*/ 182 w 184"/>
                <a:gd name="T21" fmla="*/ 41 h 219"/>
                <a:gd name="T22" fmla="*/ 182 w 184"/>
                <a:gd name="T23" fmla="*/ 0 h 219"/>
                <a:gd name="T24" fmla="*/ 0 w 184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4" h="219">
                  <a:moveTo>
                    <a:pt x="0" y="0"/>
                  </a:moveTo>
                  <a:lnTo>
                    <a:pt x="0" y="219"/>
                  </a:lnTo>
                  <a:lnTo>
                    <a:pt x="184" y="219"/>
                  </a:lnTo>
                  <a:lnTo>
                    <a:pt x="184" y="177"/>
                  </a:lnTo>
                  <a:lnTo>
                    <a:pt x="49" y="177"/>
                  </a:lnTo>
                  <a:lnTo>
                    <a:pt x="49" y="128"/>
                  </a:lnTo>
                  <a:lnTo>
                    <a:pt x="170" y="128"/>
                  </a:lnTo>
                  <a:lnTo>
                    <a:pt x="170" y="87"/>
                  </a:lnTo>
                  <a:lnTo>
                    <a:pt x="49" y="87"/>
                  </a:lnTo>
                  <a:lnTo>
                    <a:pt x="49" y="41"/>
                  </a:lnTo>
                  <a:lnTo>
                    <a:pt x="182" y="41"/>
                  </a:lnTo>
                  <a:lnTo>
                    <a:pt x="18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20" name="Freeform 45">
              <a:extLst>
                <a:ext uri="{FF2B5EF4-FFF2-40B4-BE49-F238E27FC236}">
                  <a16:creationId xmlns:a16="http://schemas.microsoft.com/office/drawing/2014/main" id="{17E7052B-D48C-4117-B350-AF315B2969CD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231" y="870"/>
              <a:ext cx="218" cy="219"/>
            </a:xfrm>
            <a:custGeom>
              <a:avLst/>
              <a:gdLst>
                <a:gd name="T0" fmla="*/ 0 w 218"/>
                <a:gd name="T1" fmla="*/ 0 h 219"/>
                <a:gd name="T2" fmla="*/ 0 w 218"/>
                <a:gd name="T3" fmla="*/ 41 h 219"/>
                <a:gd name="T4" fmla="*/ 85 w 218"/>
                <a:gd name="T5" fmla="*/ 41 h 219"/>
                <a:gd name="T6" fmla="*/ 85 w 218"/>
                <a:gd name="T7" fmla="*/ 219 h 219"/>
                <a:gd name="T8" fmla="*/ 135 w 218"/>
                <a:gd name="T9" fmla="*/ 219 h 219"/>
                <a:gd name="T10" fmla="*/ 135 w 218"/>
                <a:gd name="T11" fmla="*/ 41 h 219"/>
                <a:gd name="T12" fmla="*/ 218 w 218"/>
                <a:gd name="T13" fmla="*/ 41 h 219"/>
                <a:gd name="T14" fmla="*/ 218 w 218"/>
                <a:gd name="T15" fmla="*/ 0 h 219"/>
                <a:gd name="T16" fmla="*/ 0 w 218"/>
                <a:gd name="T17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8" h="219">
                  <a:moveTo>
                    <a:pt x="0" y="0"/>
                  </a:moveTo>
                  <a:lnTo>
                    <a:pt x="0" y="41"/>
                  </a:lnTo>
                  <a:lnTo>
                    <a:pt x="85" y="41"/>
                  </a:lnTo>
                  <a:lnTo>
                    <a:pt x="85" y="219"/>
                  </a:lnTo>
                  <a:lnTo>
                    <a:pt x="135" y="219"/>
                  </a:lnTo>
                  <a:lnTo>
                    <a:pt x="135" y="41"/>
                  </a:lnTo>
                  <a:lnTo>
                    <a:pt x="218" y="41"/>
                  </a:lnTo>
                  <a:lnTo>
                    <a:pt x="2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21" name="Freeform 46">
              <a:extLst>
                <a:ext uri="{FF2B5EF4-FFF2-40B4-BE49-F238E27FC236}">
                  <a16:creationId xmlns:a16="http://schemas.microsoft.com/office/drawing/2014/main" id="{4AD80EA1-CE60-4D9F-8F36-EFA8A6D1C02E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2160" y="870"/>
              <a:ext cx="218" cy="219"/>
            </a:xfrm>
            <a:custGeom>
              <a:avLst/>
              <a:gdLst>
                <a:gd name="T0" fmla="*/ 0 w 218"/>
                <a:gd name="T1" fmla="*/ 0 h 219"/>
                <a:gd name="T2" fmla="*/ 0 w 218"/>
                <a:gd name="T3" fmla="*/ 41 h 219"/>
                <a:gd name="T4" fmla="*/ 84 w 218"/>
                <a:gd name="T5" fmla="*/ 41 h 219"/>
                <a:gd name="T6" fmla="*/ 84 w 218"/>
                <a:gd name="T7" fmla="*/ 219 h 219"/>
                <a:gd name="T8" fmla="*/ 134 w 218"/>
                <a:gd name="T9" fmla="*/ 219 h 219"/>
                <a:gd name="T10" fmla="*/ 134 w 218"/>
                <a:gd name="T11" fmla="*/ 41 h 219"/>
                <a:gd name="T12" fmla="*/ 218 w 218"/>
                <a:gd name="T13" fmla="*/ 41 h 219"/>
                <a:gd name="T14" fmla="*/ 218 w 218"/>
                <a:gd name="T15" fmla="*/ 0 h 219"/>
                <a:gd name="T16" fmla="*/ 0 w 218"/>
                <a:gd name="T17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8" h="219">
                  <a:moveTo>
                    <a:pt x="0" y="0"/>
                  </a:moveTo>
                  <a:lnTo>
                    <a:pt x="0" y="41"/>
                  </a:lnTo>
                  <a:lnTo>
                    <a:pt x="84" y="41"/>
                  </a:lnTo>
                  <a:lnTo>
                    <a:pt x="84" y="219"/>
                  </a:lnTo>
                  <a:lnTo>
                    <a:pt x="134" y="219"/>
                  </a:lnTo>
                  <a:lnTo>
                    <a:pt x="134" y="41"/>
                  </a:lnTo>
                  <a:lnTo>
                    <a:pt x="218" y="41"/>
                  </a:lnTo>
                  <a:lnTo>
                    <a:pt x="2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22" name="Freeform 47">
              <a:extLst>
                <a:ext uri="{FF2B5EF4-FFF2-40B4-BE49-F238E27FC236}">
                  <a16:creationId xmlns:a16="http://schemas.microsoft.com/office/drawing/2014/main" id="{0D8D8F7D-EC5C-447B-A786-B9F9A63E8439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324" y="870"/>
              <a:ext cx="219" cy="219"/>
            </a:xfrm>
            <a:custGeom>
              <a:avLst/>
              <a:gdLst>
                <a:gd name="T0" fmla="*/ 0 w 219"/>
                <a:gd name="T1" fmla="*/ 0 h 219"/>
                <a:gd name="T2" fmla="*/ 0 w 219"/>
                <a:gd name="T3" fmla="*/ 41 h 219"/>
                <a:gd name="T4" fmla="*/ 85 w 219"/>
                <a:gd name="T5" fmla="*/ 41 h 219"/>
                <a:gd name="T6" fmla="*/ 85 w 219"/>
                <a:gd name="T7" fmla="*/ 219 h 219"/>
                <a:gd name="T8" fmla="*/ 134 w 219"/>
                <a:gd name="T9" fmla="*/ 219 h 219"/>
                <a:gd name="T10" fmla="*/ 134 w 219"/>
                <a:gd name="T11" fmla="*/ 41 h 219"/>
                <a:gd name="T12" fmla="*/ 219 w 219"/>
                <a:gd name="T13" fmla="*/ 41 h 219"/>
                <a:gd name="T14" fmla="*/ 219 w 219"/>
                <a:gd name="T15" fmla="*/ 0 h 219"/>
                <a:gd name="T16" fmla="*/ 0 w 219"/>
                <a:gd name="T17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9" h="219">
                  <a:moveTo>
                    <a:pt x="0" y="0"/>
                  </a:moveTo>
                  <a:lnTo>
                    <a:pt x="0" y="41"/>
                  </a:lnTo>
                  <a:lnTo>
                    <a:pt x="85" y="41"/>
                  </a:lnTo>
                  <a:lnTo>
                    <a:pt x="85" y="219"/>
                  </a:lnTo>
                  <a:lnTo>
                    <a:pt x="134" y="219"/>
                  </a:lnTo>
                  <a:lnTo>
                    <a:pt x="134" y="41"/>
                  </a:lnTo>
                  <a:lnTo>
                    <a:pt x="219" y="41"/>
                  </a:lnTo>
                  <a:lnTo>
                    <a:pt x="2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23" name="Freeform 48">
              <a:extLst>
                <a:ext uri="{FF2B5EF4-FFF2-40B4-BE49-F238E27FC236}">
                  <a16:creationId xmlns:a16="http://schemas.microsoft.com/office/drawing/2014/main" id="{A91CCEF4-E422-4B43-B48D-981780A0959F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882" y="870"/>
              <a:ext cx="224" cy="223"/>
            </a:xfrm>
            <a:custGeom>
              <a:avLst/>
              <a:gdLst>
                <a:gd name="T0" fmla="*/ 106 w 137"/>
                <a:gd name="T1" fmla="*/ 0 h 136"/>
                <a:gd name="T2" fmla="*/ 137 w 137"/>
                <a:gd name="T3" fmla="*/ 0 h 136"/>
                <a:gd name="T4" fmla="*/ 137 w 137"/>
                <a:gd name="T5" fmla="*/ 70 h 136"/>
                <a:gd name="T6" fmla="*/ 68 w 137"/>
                <a:gd name="T7" fmla="*/ 136 h 136"/>
                <a:gd name="T8" fmla="*/ 0 w 137"/>
                <a:gd name="T9" fmla="*/ 70 h 136"/>
                <a:gd name="T10" fmla="*/ 0 w 137"/>
                <a:gd name="T11" fmla="*/ 0 h 136"/>
                <a:gd name="T12" fmla="*/ 30 w 137"/>
                <a:gd name="T13" fmla="*/ 0 h 136"/>
                <a:gd name="T14" fmla="*/ 30 w 137"/>
                <a:gd name="T15" fmla="*/ 70 h 136"/>
                <a:gd name="T16" fmla="*/ 68 w 137"/>
                <a:gd name="T17" fmla="*/ 111 h 136"/>
                <a:gd name="T18" fmla="*/ 106 w 137"/>
                <a:gd name="T19" fmla="*/ 70 h 136"/>
                <a:gd name="T20" fmla="*/ 106 w 137"/>
                <a:gd name="T21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7" h="136">
                  <a:moveTo>
                    <a:pt x="106" y="0"/>
                  </a:moveTo>
                  <a:cubicBezTo>
                    <a:pt x="137" y="0"/>
                    <a:pt x="137" y="0"/>
                    <a:pt x="137" y="0"/>
                  </a:cubicBezTo>
                  <a:cubicBezTo>
                    <a:pt x="137" y="70"/>
                    <a:pt x="137" y="70"/>
                    <a:pt x="137" y="70"/>
                  </a:cubicBezTo>
                  <a:cubicBezTo>
                    <a:pt x="137" y="113"/>
                    <a:pt x="110" y="136"/>
                    <a:pt x="68" y="136"/>
                  </a:cubicBezTo>
                  <a:cubicBezTo>
                    <a:pt x="27" y="136"/>
                    <a:pt x="0" y="113"/>
                    <a:pt x="0" y="7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0" y="70"/>
                    <a:pt x="30" y="70"/>
                    <a:pt x="30" y="70"/>
                  </a:cubicBezTo>
                  <a:cubicBezTo>
                    <a:pt x="30" y="97"/>
                    <a:pt x="44" y="111"/>
                    <a:pt x="68" y="111"/>
                  </a:cubicBezTo>
                  <a:cubicBezTo>
                    <a:pt x="93" y="111"/>
                    <a:pt x="106" y="97"/>
                    <a:pt x="106" y="70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24" name="Freeform 49">
              <a:extLst>
                <a:ext uri="{FF2B5EF4-FFF2-40B4-BE49-F238E27FC236}">
                  <a16:creationId xmlns:a16="http://schemas.microsoft.com/office/drawing/2014/main" id="{BEF3CE1F-798F-4DA2-8351-D705F9B966DF}"/>
                </a:ext>
              </a:extLst>
            </p:cNvPr>
            <p:cNvSpPr>
              <a:spLocks noEditPoints="1"/>
            </p:cNvSpPr>
            <p:nvPr/>
          </p:nvSpPr>
          <p:spPr bwMode="invGray">
            <a:xfrm>
              <a:off x="2412" y="866"/>
              <a:ext cx="242" cy="227"/>
            </a:xfrm>
            <a:custGeom>
              <a:avLst/>
              <a:gdLst>
                <a:gd name="T0" fmla="*/ 31 w 148"/>
                <a:gd name="T1" fmla="*/ 69 h 138"/>
                <a:gd name="T2" fmla="*/ 74 w 148"/>
                <a:gd name="T3" fmla="*/ 113 h 138"/>
                <a:gd name="T4" fmla="*/ 118 w 148"/>
                <a:gd name="T5" fmla="*/ 69 h 138"/>
                <a:gd name="T6" fmla="*/ 74 w 148"/>
                <a:gd name="T7" fmla="*/ 25 h 138"/>
                <a:gd name="T8" fmla="*/ 31 w 148"/>
                <a:gd name="T9" fmla="*/ 69 h 138"/>
                <a:gd name="T10" fmla="*/ 148 w 148"/>
                <a:gd name="T11" fmla="*/ 69 h 138"/>
                <a:gd name="T12" fmla="*/ 74 w 148"/>
                <a:gd name="T13" fmla="*/ 138 h 138"/>
                <a:gd name="T14" fmla="*/ 0 w 148"/>
                <a:gd name="T15" fmla="*/ 69 h 138"/>
                <a:gd name="T16" fmla="*/ 74 w 148"/>
                <a:gd name="T17" fmla="*/ 0 h 138"/>
                <a:gd name="T18" fmla="*/ 148 w 148"/>
                <a:gd name="T19" fmla="*/ 6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8" h="138">
                  <a:moveTo>
                    <a:pt x="31" y="69"/>
                  </a:moveTo>
                  <a:cubicBezTo>
                    <a:pt x="31" y="96"/>
                    <a:pt x="51" y="113"/>
                    <a:pt x="74" y="113"/>
                  </a:cubicBezTo>
                  <a:cubicBezTo>
                    <a:pt x="98" y="113"/>
                    <a:pt x="118" y="96"/>
                    <a:pt x="118" y="69"/>
                  </a:cubicBezTo>
                  <a:cubicBezTo>
                    <a:pt x="118" y="42"/>
                    <a:pt x="98" y="25"/>
                    <a:pt x="74" y="25"/>
                  </a:cubicBezTo>
                  <a:cubicBezTo>
                    <a:pt x="51" y="25"/>
                    <a:pt x="31" y="42"/>
                    <a:pt x="31" y="69"/>
                  </a:cubicBezTo>
                  <a:moveTo>
                    <a:pt x="148" y="69"/>
                  </a:moveTo>
                  <a:cubicBezTo>
                    <a:pt x="148" y="111"/>
                    <a:pt x="115" y="138"/>
                    <a:pt x="74" y="138"/>
                  </a:cubicBezTo>
                  <a:cubicBezTo>
                    <a:pt x="34" y="138"/>
                    <a:pt x="0" y="111"/>
                    <a:pt x="0" y="69"/>
                  </a:cubicBezTo>
                  <a:cubicBezTo>
                    <a:pt x="0" y="27"/>
                    <a:pt x="34" y="0"/>
                    <a:pt x="74" y="0"/>
                  </a:cubicBezTo>
                  <a:cubicBezTo>
                    <a:pt x="115" y="0"/>
                    <a:pt x="148" y="27"/>
                    <a:pt x="148" y="6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25" name="Freeform 50">
              <a:extLst>
                <a:ext uri="{FF2B5EF4-FFF2-40B4-BE49-F238E27FC236}">
                  <a16:creationId xmlns:a16="http://schemas.microsoft.com/office/drawing/2014/main" id="{6CE08B1E-E506-40EE-B633-3E11BAB70417}"/>
                </a:ext>
              </a:extLst>
            </p:cNvPr>
            <p:cNvSpPr>
              <a:spLocks noEditPoints="1"/>
            </p:cNvSpPr>
            <p:nvPr/>
          </p:nvSpPr>
          <p:spPr bwMode="invGray">
            <a:xfrm>
              <a:off x="3048" y="866"/>
              <a:ext cx="242" cy="227"/>
            </a:xfrm>
            <a:custGeom>
              <a:avLst/>
              <a:gdLst>
                <a:gd name="T0" fmla="*/ 31 w 148"/>
                <a:gd name="T1" fmla="*/ 69 h 138"/>
                <a:gd name="T2" fmla="*/ 74 w 148"/>
                <a:gd name="T3" fmla="*/ 113 h 138"/>
                <a:gd name="T4" fmla="*/ 118 w 148"/>
                <a:gd name="T5" fmla="*/ 69 h 138"/>
                <a:gd name="T6" fmla="*/ 74 w 148"/>
                <a:gd name="T7" fmla="*/ 25 h 138"/>
                <a:gd name="T8" fmla="*/ 31 w 148"/>
                <a:gd name="T9" fmla="*/ 69 h 138"/>
                <a:gd name="T10" fmla="*/ 148 w 148"/>
                <a:gd name="T11" fmla="*/ 69 h 138"/>
                <a:gd name="T12" fmla="*/ 74 w 148"/>
                <a:gd name="T13" fmla="*/ 138 h 138"/>
                <a:gd name="T14" fmla="*/ 0 w 148"/>
                <a:gd name="T15" fmla="*/ 69 h 138"/>
                <a:gd name="T16" fmla="*/ 74 w 148"/>
                <a:gd name="T17" fmla="*/ 0 h 138"/>
                <a:gd name="T18" fmla="*/ 148 w 148"/>
                <a:gd name="T19" fmla="*/ 6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8" h="138">
                  <a:moveTo>
                    <a:pt x="31" y="69"/>
                  </a:moveTo>
                  <a:cubicBezTo>
                    <a:pt x="31" y="96"/>
                    <a:pt x="51" y="113"/>
                    <a:pt x="74" y="113"/>
                  </a:cubicBezTo>
                  <a:cubicBezTo>
                    <a:pt x="98" y="113"/>
                    <a:pt x="118" y="96"/>
                    <a:pt x="118" y="69"/>
                  </a:cubicBezTo>
                  <a:cubicBezTo>
                    <a:pt x="118" y="42"/>
                    <a:pt x="98" y="25"/>
                    <a:pt x="74" y="25"/>
                  </a:cubicBezTo>
                  <a:cubicBezTo>
                    <a:pt x="51" y="25"/>
                    <a:pt x="31" y="42"/>
                    <a:pt x="31" y="69"/>
                  </a:cubicBezTo>
                  <a:moveTo>
                    <a:pt x="148" y="69"/>
                  </a:moveTo>
                  <a:cubicBezTo>
                    <a:pt x="148" y="111"/>
                    <a:pt x="114" y="138"/>
                    <a:pt x="74" y="138"/>
                  </a:cubicBezTo>
                  <a:cubicBezTo>
                    <a:pt x="34" y="138"/>
                    <a:pt x="0" y="111"/>
                    <a:pt x="0" y="69"/>
                  </a:cubicBezTo>
                  <a:cubicBezTo>
                    <a:pt x="0" y="27"/>
                    <a:pt x="34" y="0"/>
                    <a:pt x="74" y="0"/>
                  </a:cubicBezTo>
                  <a:cubicBezTo>
                    <a:pt x="114" y="0"/>
                    <a:pt x="148" y="27"/>
                    <a:pt x="148" y="6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26" name="Rectangle 51">
              <a:extLst>
                <a:ext uri="{FF2B5EF4-FFF2-40B4-BE49-F238E27FC236}">
                  <a16:creationId xmlns:a16="http://schemas.microsoft.com/office/drawing/2014/main" id="{94328786-E996-499D-A025-87EFDDC0771E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3599" y="870"/>
              <a:ext cx="51" cy="2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59555-AF6D-47D2-97DA-29D4A0BFD2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825" y="5724466"/>
            <a:ext cx="5913000" cy="98731"/>
          </a:xfrm>
        </p:spPr>
        <p:txBody>
          <a:bodyPr lIns="0" tIns="0" rIns="0" bIns="0" anchor="b" anchorCtr="0">
            <a:spAutoFit/>
          </a:bodyPr>
          <a:lstStyle>
            <a:lvl1pPr>
              <a:defRPr sz="641">
                <a:solidFill>
                  <a:srgbClr val="FFFFFF"/>
                </a:solidFill>
              </a:defRPr>
            </a:lvl1pPr>
          </a:lstStyle>
          <a:p>
            <a:fld id="{DBD74706-F340-4BFD-9782-F5C492B09CC7}" type="datetime1">
              <a:rPr lang="en-GB" smtClean="0"/>
              <a:t>16/02/2023</a:t>
            </a:fld>
            <a:endParaRPr lang="en-US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6BEBB629-F773-492D-93E7-7F98C36A31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52354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text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ECD0EB2-3491-4323-B8E4-D77C06A94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platzhalter 8"/>
          <p:cNvSpPr>
            <a:spLocks noGrp="1"/>
          </p:cNvSpPr>
          <p:nvPr>
            <p:ph type="body" sz="quarter" idx="18" hasCustomPrompt="1"/>
          </p:nvPr>
        </p:nvSpPr>
        <p:spPr>
          <a:xfrm>
            <a:off x="471489" y="1684541"/>
            <a:ext cx="5915025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914" cap="all" baseline="0"/>
            </a:lvl1pPr>
          </a:lstStyle>
          <a:p>
            <a:r>
              <a:rPr lang="en-US" sz="914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19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1490" y="2611791"/>
            <a:ext cx="1903579" cy="98731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None/>
              <a:defRPr b="1">
                <a:solidFill>
                  <a:schemeClr val="tx1"/>
                </a:solidFill>
              </a:defRPr>
            </a:lvl1pPr>
            <a:lvl2pPr marL="82261" indent="0">
              <a:spcBef>
                <a:spcPts val="0"/>
              </a:spcBef>
              <a:buNone/>
              <a:defRPr/>
            </a:lvl2pPr>
            <a:lvl3pPr marL="164524" indent="0">
              <a:spcBef>
                <a:spcPts val="0"/>
              </a:spcBef>
              <a:buNone/>
              <a:defRPr/>
            </a:lvl3pPr>
            <a:lvl4pPr marL="246786" indent="0">
              <a:spcBef>
                <a:spcPts val="0"/>
              </a:spcBef>
              <a:buNone/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</p:txBody>
      </p:sp>
      <p:sp>
        <p:nvSpPr>
          <p:cNvPr id="16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1489" y="3318054"/>
            <a:ext cx="1903579" cy="506064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text</a:t>
            </a:r>
          </a:p>
          <a:p>
            <a:pPr lvl="1"/>
            <a:r>
              <a:rPr lang="en-US" noProof="0" dirty="0"/>
              <a:t>Text level 1</a:t>
            </a:r>
          </a:p>
          <a:p>
            <a:pPr lvl="2"/>
            <a:r>
              <a:rPr lang="en-US" noProof="0" dirty="0"/>
              <a:t>Text level 2</a:t>
            </a:r>
          </a:p>
          <a:p>
            <a:pPr lvl="3"/>
            <a:r>
              <a:rPr lang="en-US" noProof="0" dirty="0"/>
              <a:t>Text level 3</a:t>
            </a:r>
          </a:p>
        </p:txBody>
      </p:sp>
      <p:sp>
        <p:nvSpPr>
          <p:cNvPr id="20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477213" y="2611791"/>
            <a:ext cx="1903579" cy="98731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None/>
              <a:defRPr b="1">
                <a:solidFill>
                  <a:schemeClr val="tx1"/>
                </a:solidFill>
              </a:defRPr>
            </a:lvl1pPr>
            <a:lvl2pPr marL="82261" indent="0">
              <a:spcBef>
                <a:spcPts val="0"/>
              </a:spcBef>
              <a:buNone/>
              <a:defRPr/>
            </a:lvl2pPr>
            <a:lvl3pPr marL="164524" indent="0">
              <a:spcBef>
                <a:spcPts val="0"/>
              </a:spcBef>
              <a:buNone/>
              <a:defRPr/>
            </a:lvl3pPr>
            <a:lvl4pPr marL="246786" indent="0">
              <a:spcBef>
                <a:spcPts val="0"/>
              </a:spcBef>
              <a:buNone/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Click to edit title</a:t>
            </a:r>
          </a:p>
        </p:txBody>
      </p:sp>
      <p:sp>
        <p:nvSpPr>
          <p:cNvPr id="17" name="Textplatzhalter 4">
            <a:extLst>
              <a:ext uri="{FF2B5EF4-FFF2-40B4-BE49-F238E27FC236}">
                <a16:creationId xmlns:a16="http://schemas.microsoft.com/office/drawing/2014/main" id="{DB7DDEBB-9104-486D-AA09-35E3E956886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477213" y="3318054"/>
            <a:ext cx="1903579" cy="506064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Click to edit text</a:t>
            </a:r>
          </a:p>
          <a:p>
            <a:pPr lvl="1"/>
            <a:r>
              <a:rPr lang="en-US" noProof="0"/>
              <a:t>Text level 1</a:t>
            </a:r>
          </a:p>
          <a:p>
            <a:pPr lvl="2"/>
            <a:r>
              <a:rPr lang="en-US" noProof="0"/>
              <a:t>Text level 2</a:t>
            </a:r>
          </a:p>
          <a:p>
            <a:pPr lvl="3"/>
            <a:r>
              <a:rPr lang="en-US" noProof="0"/>
              <a:t>Text level 3</a:t>
            </a:r>
          </a:p>
        </p:txBody>
      </p:sp>
      <p:sp>
        <p:nvSpPr>
          <p:cNvPr id="21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82043" y="2611791"/>
            <a:ext cx="1903579" cy="98731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None/>
              <a:defRPr b="1">
                <a:solidFill>
                  <a:schemeClr val="tx1"/>
                </a:solidFill>
              </a:defRPr>
            </a:lvl1pPr>
            <a:lvl2pPr marL="82261" indent="0">
              <a:spcBef>
                <a:spcPts val="0"/>
              </a:spcBef>
              <a:buNone/>
              <a:defRPr/>
            </a:lvl2pPr>
            <a:lvl3pPr marL="164524" indent="0">
              <a:spcBef>
                <a:spcPts val="0"/>
              </a:spcBef>
              <a:buNone/>
              <a:defRPr/>
            </a:lvl3pPr>
            <a:lvl4pPr marL="246786" indent="0">
              <a:spcBef>
                <a:spcPts val="0"/>
              </a:spcBef>
              <a:buNone/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Click to edit title</a:t>
            </a:r>
          </a:p>
        </p:txBody>
      </p:sp>
      <p:sp>
        <p:nvSpPr>
          <p:cNvPr id="18" name="Textplatzhalter 4">
            <a:extLst>
              <a:ext uri="{FF2B5EF4-FFF2-40B4-BE49-F238E27FC236}">
                <a16:creationId xmlns:a16="http://schemas.microsoft.com/office/drawing/2014/main" id="{54016E6E-961D-4579-B9CE-7A2329F42BD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82043" y="3318054"/>
            <a:ext cx="1903579" cy="506064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Click to edit text</a:t>
            </a:r>
          </a:p>
          <a:p>
            <a:pPr lvl="1"/>
            <a:r>
              <a:rPr lang="en-US" noProof="0"/>
              <a:t>Text level 1</a:t>
            </a:r>
          </a:p>
          <a:p>
            <a:pPr lvl="2"/>
            <a:r>
              <a:rPr lang="en-US" noProof="0"/>
              <a:t>Text level 2</a:t>
            </a:r>
          </a:p>
          <a:p>
            <a:pPr lvl="3"/>
            <a:r>
              <a:rPr lang="en-US" noProof="0"/>
              <a:t>Text level 3</a:t>
            </a:r>
          </a:p>
        </p:txBody>
      </p:sp>
      <p:sp>
        <p:nvSpPr>
          <p:cNvPr id="15" name="Textplatzhalter 9"/>
          <p:cNvSpPr>
            <a:spLocks noGrp="1"/>
          </p:cNvSpPr>
          <p:nvPr>
            <p:ph type="body" sz="quarter" idx="20" hasCustomPrompt="1"/>
          </p:nvPr>
        </p:nvSpPr>
        <p:spPr>
          <a:xfrm>
            <a:off x="471489" y="9183494"/>
            <a:ext cx="5915025" cy="5649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367" baseline="0"/>
            </a:lvl1pPr>
            <a:lvl2pPr marL="82261" indent="0">
              <a:buNone/>
              <a:defRPr sz="367"/>
            </a:lvl2pPr>
            <a:lvl3pPr marL="164524" indent="0">
              <a:buNone/>
              <a:defRPr sz="367"/>
            </a:lvl3pPr>
            <a:lvl4pPr marL="246786" indent="0">
              <a:buNone/>
              <a:defRPr sz="367"/>
            </a:lvl4pPr>
            <a:lvl5pPr marL="329049" indent="0">
              <a:buNone/>
              <a:defRPr sz="367"/>
            </a:lvl5pPr>
          </a:lstStyle>
          <a:p>
            <a:r>
              <a:rPr lang="en-US" sz="367" dirty="0"/>
              <a:t>Footnote</a:t>
            </a:r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9" hasCustomPrompt="1"/>
          </p:nvPr>
        </p:nvSpPr>
        <p:spPr>
          <a:xfrm>
            <a:off x="471488" y="9377921"/>
            <a:ext cx="2632500" cy="5649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367" baseline="0"/>
            </a:lvl1pPr>
            <a:lvl2pPr marL="82261" indent="0">
              <a:buNone/>
              <a:defRPr sz="367"/>
            </a:lvl2pPr>
            <a:lvl3pPr marL="164524" indent="0">
              <a:buNone/>
              <a:defRPr sz="367"/>
            </a:lvl3pPr>
            <a:lvl4pPr marL="246786" indent="0">
              <a:buNone/>
              <a:defRPr sz="367"/>
            </a:lvl4pPr>
            <a:lvl5pPr marL="329049" indent="0">
              <a:buNone/>
              <a:defRPr sz="367"/>
            </a:lvl5pPr>
          </a:lstStyle>
          <a:p>
            <a:r>
              <a:rPr lang="en-US" sz="367" dirty="0"/>
              <a:t>Source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17BB60-1198-481B-BAA1-1792ECB12118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7DD5A0-7499-4C6F-A745-62D7B18801AE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D11A1A-144E-4784-AD00-B18FB7638911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676053"/>
      </p:ext>
    </p:extLst>
  </p:cSld>
  <p:clrMapOvr>
    <a:masterClrMapping/>
  </p:clrMapOvr>
  <p:transition>
    <p:fade/>
  </p:transition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text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ECD0EB2-3491-4323-B8E4-D77C06A94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platzhalter 8"/>
          <p:cNvSpPr>
            <a:spLocks noGrp="1"/>
          </p:cNvSpPr>
          <p:nvPr>
            <p:ph type="body" sz="quarter" idx="18" hasCustomPrompt="1"/>
          </p:nvPr>
        </p:nvSpPr>
        <p:spPr>
          <a:xfrm>
            <a:off x="471489" y="1684541"/>
            <a:ext cx="5915025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914" cap="all" baseline="0"/>
            </a:lvl1pPr>
          </a:lstStyle>
          <a:p>
            <a:r>
              <a:rPr lang="en-US" sz="914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19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1489" y="2611791"/>
            <a:ext cx="1383075" cy="98731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None/>
              <a:defRPr b="1">
                <a:solidFill>
                  <a:schemeClr val="tx1"/>
                </a:solidFill>
              </a:defRPr>
            </a:lvl1pPr>
            <a:lvl2pPr marL="82261" indent="0">
              <a:spcBef>
                <a:spcPts val="0"/>
              </a:spcBef>
              <a:buNone/>
              <a:defRPr/>
            </a:lvl2pPr>
            <a:lvl3pPr marL="164524" indent="0">
              <a:spcBef>
                <a:spcPts val="0"/>
              </a:spcBef>
              <a:buNone/>
              <a:defRPr/>
            </a:lvl3pPr>
            <a:lvl4pPr marL="246786" indent="0">
              <a:spcBef>
                <a:spcPts val="0"/>
              </a:spcBef>
              <a:buNone/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</p:txBody>
      </p:sp>
      <p:sp>
        <p:nvSpPr>
          <p:cNvPr id="16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1489" y="3318054"/>
            <a:ext cx="1383075" cy="506064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text</a:t>
            </a:r>
          </a:p>
          <a:p>
            <a:pPr lvl="1"/>
            <a:r>
              <a:rPr lang="en-US" noProof="0" dirty="0"/>
              <a:t>Text level 1</a:t>
            </a:r>
          </a:p>
          <a:p>
            <a:pPr lvl="2"/>
            <a:r>
              <a:rPr lang="en-US" noProof="0" dirty="0"/>
              <a:t>Text level 2</a:t>
            </a:r>
          </a:p>
          <a:p>
            <a:pPr lvl="3"/>
            <a:r>
              <a:rPr lang="en-US" noProof="0" dirty="0"/>
              <a:t>Text level 3</a:t>
            </a:r>
          </a:p>
        </p:txBody>
      </p:sp>
      <p:sp>
        <p:nvSpPr>
          <p:cNvPr id="20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982476" y="2611791"/>
            <a:ext cx="1383075" cy="98731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None/>
              <a:defRPr b="1">
                <a:solidFill>
                  <a:schemeClr val="tx1"/>
                </a:solidFill>
              </a:defRPr>
            </a:lvl1pPr>
            <a:lvl2pPr marL="82261" indent="0">
              <a:spcBef>
                <a:spcPts val="0"/>
              </a:spcBef>
              <a:buNone/>
              <a:defRPr/>
            </a:lvl2pPr>
            <a:lvl3pPr marL="164524" indent="0">
              <a:spcBef>
                <a:spcPts val="0"/>
              </a:spcBef>
              <a:buNone/>
              <a:defRPr/>
            </a:lvl3pPr>
            <a:lvl4pPr marL="246786" indent="0">
              <a:spcBef>
                <a:spcPts val="0"/>
              </a:spcBef>
              <a:buNone/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</p:txBody>
      </p:sp>
      <p:sp>
        <p:nvSpPr>
          <p:cNvPr id="17" name="Textplatzhalter 4">
            <a:extLst>
              <a:ext uri="{FF2B5EF4-FFF2-40B4-BE49-F238E27FC236}">
                <a16:creationId xmlns:a16="http://schemas.microsoft.com/office/drawing/2014/main" id="{DB7DDEBB-9104-486D-AA09-35E3E956886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982476" y="3318054"/>
            <a:ext cx="1383075" cy="506064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Click to edit text</a:t>
            </a:r>
          </a:p>
          <a:p>
            <a:pPr lvl="1"/>
            <a:r>
              <a:rPr lang="en-US" noProof="0"/>
              <a:t>Text level 1</a:t>
            </a:r>
          </a:p>
          <a:p>
            <a:pPr lvl="2"/>
            <a:r>
              <a:rPr lang="en-US" noProof="0"/>
              <a:t>Text level 2</a:t>
            </a:r>
          </a:p>
          <a:p>
            <a:pPr lvl="3"/>
            <a:r>
              <a:rPr lang="en-US" noProof="0"/>
              <a:t>Text level 3</a:t>
            </a:r>
          </a:p>
        </p:txBody>
      </p:sp>
      <p:sp>
        <p:nvSpPr>
          <p:cNvPr id="21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493126" y="2611791"/>
            <a:ext cx="1383075" cy="98731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None/>
              <a:defRPr b="1">
                <a:solidFill>
                  <a:schemeClr val="tx1"/>
                </a:solidFill>
              </a:defRPr>
            </a:lvl1pPr>
            <a:lvl2pPr marL="82261" indent="0">
              <a:spcBef>
                <a:spcPts val="0"/>
              </a:spcBef>
              <a:buNone/>
              <a:defRPr/>
            </a:lvl2pPr>
            <a:lvl3pPr marL="164524" indent="0">
              <a:spcBef>
                <a:spcPts val="0"/>
              </a:spcBef>
              <a:buNone/>
              <a:defRPr/>
            </a:lvl3pPr>
            <a:lvl4pPr marL="246786" indent="0">
              <a:spcBef>
                <a:spcPts val="0"/>
              </a:spcBef>
              <a:buNone/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</p:txBody>
      </p:sp>
      <p:sp>
        <p:nvSpPr>
          <p:cNvPr id="18" name="Textplatzhalter 4">
            <a:extLst>
              <a:ext uri="{FF2B5EF4-FFF2-40B4-BE49-F238E27FC236}">
                <a16:creationId xmlns:a16="http://schemas.microsoft.com/office/drawing/2014/main" id="{54016E6E-961D-4579-B9CE-7A2329F42BD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493126" y="3318054"/>
            <a:ext cx="1383075" cy="506064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Click to edit text</a:t>
            </a:r>
          </a:p>
          <a:p>
            <a:pPr lvl="1"/>
            <a:r>
              <a:rPr lang="en-US" noProof="0"/>
              <a:t>Text level 1</a:t>
            </a:r>
          </a:p>
          <a:p>
            <a:pPr lvl="2"/>
            <a:r>
              <a:rPr lang="en-US" noProof="0"/>
              <a:t>Text level 2</a:t>
            </a:r>
          </a:p>
          <a:p>
            <a:pPr lvl="3"/>
            <a:r>
              <a:rPr lang="en-US" noProof="0"/>
              <a:t>Text level 3</a:t>
            </a:r>
          </a:p>
        </p:txBody>
      </p:sp>
      <p:sp>
        <p:nvSpPr>
          <p:cNvPr id="15" name="Textplatzhalter 9"/>
          <p:cNvSpPr>
            <a:spLocks noGrp="1"/>
          </p:cNvSpPr>
          <p:nvPr>
            <p:ph type="body" sz="quarter" idx="20" hasCustomPrompt="1"/>
          </p:nvPr>
        </p:nvSpPr>
        <p:spPr>
          <a:xfrm>
            <a:off x="471489" y="9183494"/>
            <a:ext cx="5915025" cy="5649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367" baseline="0"/>
            </a:lvl1pPr>
            <a:lvl2pPr marL="82261" indent="0">
              <a:buNone/>
              <a:defRPr sz="367"/>
            </a:lvl2pPr>
            <a:lvl3pPr marL="164524" indent="0">
              <a:buNone/>
              <a:defRPr sz="367"/>
            </a:lvl3pPr>
            <a:lvl4pPr marL="246786" indent="0">
              <a:buNone/>
              <a:defRPr sz="367"/>
            </a:lvl4pPr>
            <a:lvl5pPr marL="329049" indent="0">
              <a:buNone/>
              <a:defRPr sz="367"/>
            </a:lvl5pPr>
          </a:lstStyle>
          <a:p>
            <a:r>
              <a:rPr lang="en-US" sz="367" dirty="0"/>
              <a:t>Footnote</a:t>
            </a:r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9" hasCustomPrompt="1"/>
          </p:nvPr>
        </p:nvSpPr>
        <p:spPr>
          <a:xfrm>
            <a:off x="471488" y="9377921"/>
            <a:ext cx="2632500" cy="5649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367" baseline="0"/>
            </a:lvl1pPr>
            <a:lvl2pPr marL="82261" indent="0">
              <a:buNone/>
              <a:defRPr sz="367"/>
            </a:lvl2pPr>
            <a:lvl3pPr marL="164524" indent="0">
              <a:buNone/>
              <a:defRPr sz="367"/>
            </a:lvl3pPr>
            <a:lvl4pPr marL="246786" indent="0">
              <a:buNone/>
              <a:defRPr sz="367"/>
            </a:lvl4pPr>
            <a:lvl5pPr marL="329049" indent="0">
              <a:buNone/>
              <a:defRPr sz="367"/>
            </a:lvl5pPr>
          </a:lstStyle>
          <a:p>
            <a:r>
              <a:rPr lang="en-US" sz="367" dirty="0"/>
              <a:t>Source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17BB60-1198-481B-BAA1-1792ECB12118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7DD5A0-7499-4C6F-A745-62D7B18801AE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D11A1A-144E-4784-AD00-B18FB7638911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extplatzhalter 4">
            <a:extLst>
              <a:ext uri="{FF2B5EF4-FFF2-40B4-BE49-F238E27FC236}">
                <a16:creationId xmlns:a16="http://schemas.microsoft.com/office/drawing/2014/main" id="{DCA2C92E-D678-4117-8E2D-4E76CFDA999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003776" y="2602844"/>
            <a:ext cx="1383075" cy="98731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None/>
              <a:defRPr b="1">
                <a:solidFill>
                  <a:schemeClr val="tx1"/>
                </a:solidFill>
              </a:defRPr>
            </a:lvl1pPr>
            <a:lvl2pPr marL="82261" indent="0">
              <a:spcBef>
                <a:spcPts val="0"/>
              </a:spcBef>
              <a:buNone/>
              <a:defRPr/>
            </a:lvl2pPr>
            <a:lvl3pPr marL="164524" indent="0">
              <a:spcBef>
                <a:spcPts val="0"/>
              </a:spcBef>
              <a:buNone/>
              <a:defRPr/>
            </a:lvl3pPr>
            <a:lvl4pPr marL="246786" indent="0">
              <a:spcBef>
                <a:spcPts val="0"/>
              </a:spcBef>
              <a:buNone/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</p:txBody>
      </p:sp>
      <p:sp>
        <p:nvSpPr>
          <p:cNvPr id="23" name="Textplatzhalter 4">
            <a:extLst>
              <a:ext uri="{FF2B5EF4-FFF2-40B4-BE49-F238E27FC236}">
                <a16:creationId xmlns:a16="http://schemas.microsoft.com/office/drawing/2014/main" id="{0CC61D33-B8EC-46F2-92CD-221EDDF0B15D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003776" y="3309107"/>
            <a:ext cx="1383075" cy="506064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Click to edit text</a:t>
            </a:r>
          </a:p>
          <a:p>
            <a:pPr lvl="1"/>
            <a:r>
              <a:rPr lang="en-US" noProof="0"/>
              <a:t>Text level 1</a:t>
            </a:r>
          </a:p>
          <a:p>
            <a:pPr lvl="2"/>
            <a:r>
              <a:rPr lang="en-US" noProof="0"/>
              <a:t>Text level 2</a:t>
            </a:r>
          </a:p>
          <a:p>
            <a:pPr lvl="3"/>
            <a:r>
              <a:rPr lang="en-US" noProof="0"/>
              <a:t>Text level 3</a:t>
            </a:r>
          </a:p>
        </p:txBody>
      </p:sp>
    </p:spTree>
    <p:extLst>
      <p:ext uri="{BB962C8B-B14F-4D97-AF65-F5344CB8AC3E}">
        <p14:creationId xmlns:p14="http://schemas.microsoft.com/office/powerpoint/2010/main" val="2350814072"/>
      </p:ext>
    </p:extLst>
  </p:cSld>
  <p:clrMapOvr>
    <a:masterClrMapping/>
  </p:clrMapOvr>
  <p:transition>
    <p:fade/>
  </p:transition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8060B112-888F-4809-839A-9F13BB5AF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0" name="Textplatzhalter 8"/>
          <p:cNvSpPr>
            <a:spLocks noGrp="1"/>
          </p:cNvSpPr>
          <p:nvPr>
            <p:ph type="body" sz="quarter" idx="19" hasCustomPrompt="1"/>
          </p:nvPr>
        </p:nvSpPr>
        <p:spPr>
          <a:xfrm>
            <a:off x="471489" y="1684541"/>
            <a:ext cx="5915025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914" cap="all" baseline="0"/>
            </a:lvl1pPr>
          </a:lstStyle>
          <a:p>
            <a:r>
              <a:rPr lang="en-US" sz="914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2382" y="2611793"/>
            <a:ext cx="3774579" cy="197461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tx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  <a:p>
            <a:pPr lvl="0"/>
            <a:endParaRPr lang="en-US" noProof="0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8735AC77-AC49-424E-A722-9905B460DD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826" y="3268059"/>
            <a:ext cx="3772481" cy="5794099"/>
          </a:xfrm>
        </p:spPr>
        <p:txBody>
          <a:bodyPr/>
          <a:lstStyle>
            <a:lvl1pPr>
              <a:defRPr sz="641"/>
            </a:lvl1pPr>
            <a:lvl2pPr>
              <a:defRPr sz="641"/>
            </a:lvl2pPr>
            <a:lvl3pPr>
              <a:defRPr sz="641"/>
            </a:lvl3pPr>
            <a:lvl4pPr>
              <a:defRPr sz="731"/>
            </a:lvl4pPr>
            <a:lvl5pPr>
              <a:defRPr sz="731"/>
            </a:lvl5pPr>
            <a:lvl6pPr>
              <a:defRPr sz="823"/>
            </a:lvl6pPr>
            <a:lvl7pPr>
              <a:defRPr sz="823"/>
            </a:lvl7pPr>
            <a:lvl8pPr>
              <a:defRPr sz="823"/>
            </a:lvl8pPr>
            <a:lvl9pPr>
              <a:defRPr sz="823"/>
            </a:lvl9pPr>
          </a:lstStyle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4604147" y="3274485"/>
            <a:ext cx="1786652" cy="506064"/>
          </a:xfrm>
        </p:spPr>
        <p:txBody>
          <a:bodyPr>
            <a:spAutoFit/>
          </a:bodyPr>
          <a:lstStyle/>
          <a:p>
            <a:pPr lvl="0"/>
            <a:r>
              <a:rPr lang="en-US" noProof="0"/>
              <a:t>Click to edit text</a:t>
            </a:r>
          </a:p>
          <a:p>
            <a:pPr lvl="1"/>
            <a:r>
              <a:rPr lang="en-US" noProof="0"/>
              <a:t>Text level 1</a:t>
            </a:r>
          </a:p>
          <a:p>
            <a:pPr lvl="2"/>
            <a:r>
              <a:rPr lang="en-US" noProof="0"/>
              <a:t>Text level 2</a:t>
            </a:r>
          </a:p>
          <a:p>
            <a:pPr lvl="3"/>
            <a:r>
              <a:rPr lang="en-US" noProof="0"/>
              <a:t>Text level 3</a:t>
            </a:r>
          </a:p>
        </p:txBody>
      </p:sp>
      <p:grpSp>
        <p:nvGrpSpPr>
          <p:cNvPr id="6" name="Gruppieren 5"/>
          <p:cNvGrpSpPr/>
          <p:nvPr/>
        </p:nvGrpSpPr>
        <p:grpSpPr bwMode="gray">
          <a:xfrm>
            <a:off x="4410158" y="3274487"/>
            <a:ext cx="84728" cy="5772767"/>
            <a:chOff x="7840279" y="2266950"/>
            <a:chExt cx="150627" cy="3996531"/>
          </a:xfrm>
        </p:grpSpPr>
        <p:cxnSp>
          <p:nvCxnSpPr>
            <p:cNvPr id="30" name="Gerade Verbindung 29"/>
            <p:cNvCxnSpPr/>
            <p:nvPr/>
          </p:nvCxnSpPr>
          <p:spPr bwMode="gray">
            <a:xfrm>
              <a:off x="7890311" y="2266950"/>
              <a:ext cx="0" cy="3996531"/>
            </a:xfrm>
            <a:prstGeom prst="line">
              <a:avLst/>
            </a:prstGeom>
            <a:ln w="19050">
              <a:solidFill>
                <a:srgbClr val="C7C7C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uppieren 2"/>
            <p:cNvGrpSpPr/>
            <p:nvPr/>
          </p:nvGrpSpPr>
          <p:grpSpPr bwMode="gray">
            <a:xfrm>
              <a:off x="7840279" y="3905216"/>
              <a:ext cx="150627" cy="720000"/>
              <a:chOff x="7840279" y="3507388"/>
              <a:chExt cx="150627" cy="720000"/>
            </a:xfrm>
          </p:grpSpPr>
          <p:sp>
            <p:nvSpPr>
              <p:cNvPr id="31" name="Rechteck 30"/>
              <p:cNvSpPr/>
              <p:nvPr/>
            </p:nvSpPr>
            <p:spPr bwMode="gray">
              <a:xfrm>
                <a:off x="7840279" y="3507388"/>
                <a:ext cx="108000" cy="72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72000" rIns="72000" bIns="72000" rtlCol="0" anchor="ctr"/>
              <a:lstStyle/>
              <a:p>
                <a:pPr algn="ctr"/>
                <a:endParaRPr lang="en-US" sz="823" noProof="0" dirty="0"/>
              </a:p>
            </p:txBody>
          </p:sp>
          <p:sp>
            <p:nvSpPr>
              <p:cNvPr id="32" name="Gleichschenkliges Dreieck 3">
                <a:extLst>
                  <a:ext uri="{FF2B5EF4-FFF2-40B4-BE49-F238E27FC236}">
                    <a16:creationId xmlns:a16="http://schemas.microsoft.com/office/drawing/2014/main" id="{02929422-C7C3-4934-8095-7C322EF71B80}"/>
                  </a:ext>
                </a:extLst>
              </p:cNvPr>
              <p:cNvSpPr>
                <a:spLocks noChangeAspect="1"/>
              </p:cNvSpPr>
              <p:nvPr/>
            </p:nvSpPr>
            <p:spPr bwMode="gray">
              <a:xfrm rot="5400000">
                <a:off x="7760609" y="3817091"/>
                <a:ext cx="360000" cy="100595"/>
              </a:xfrm>
              <a:custGeom>
                <a:avLst/>
                <a:gdLst>
                  <a:gd name="connsiteX0" fmla="*/ 0 w 736284"/>
                  <a:gd name="connsiteY0" fmla="*/ 205740 h 205740"/>
                  <a:gd name="connsiteX1" fmla="*/ 368142 w 736284"/>
                  <a:gd name="connsiteY1" fmla="*/ 0 h 205740"/>
                  <a:gd name="connsiteX2" fmla="*/ 736284 w 736284"/>
                  <a:gd name="connsiteY2" fmla="*/ 205740 h 205740"/>
                  <a:gd name="connsiteX3" fmla="*/ 0 w 736284"/>
                  <a:gd name="connsiteY3" fmla="*/ 205740 h 205740"/>
                  <a:gd name="connsiteX0" fmla="*/ 0 w 736284"/>
                  <a:gd name="connsiteY0" fmla="*/ 205740 h 216218"/>
                  <a:gd name="connsiteX1" fmla="*/ 368142 w 736284"/>
                  <a:gd name="connsiteY1" fmla="*/ 0 h 216218"/>
                  <a:gd name="connsiteX2" fmla="*/ 736284 w 736284"/>
                  <a:gd name="connsiteY2" fmla="*/ 205740 h 216218"/>
                  <a:gd name="connsiteX3" fmla="*/ 365760 w 736284"/>
                  <a:gd name="connsiteY3" fmla="*/ 216218 h 216218"/>
                  <a:gd name="connsiteX4" fmla="*/ 0 w 736284"/>
                  <a:gd name="connsiteY4" fmla="*/ 205740 h 216218"/>
                  <a:gd name="connsiteX0" fmla="*/ 365760 w 736284"/>
                  <a:gd name="connsiteY0" fmla="*/ 216218 h 307658"/>
                  <a:gd name="connsiteX1" fmla="*/ 0 w 736284"/>
                  <a:gd name="connsiteY1" fmla="*/ 205740 h 307658"/>
                  <a:gd name="connsiteX2" fmla="*/ 368142 w 736284"/>
                  <a:gd name="connsiteY2" fmla="*/ 0 h 307658"/>
                  <a:gd name="connsiteX3" fmla="*/ 736284 w 736284"/>
                  <a:gd name="connsiteY3" fmla="*/ 205740 h 307658"/>
                  <a:gd name="connsiteX4" fmla="*/ 457200 w 736284"/>
                  <a:gd name="connsiteY4" fmla="*/ 307658 h 307658"/>
                  <a:gd name="connsiteX0" fmla="*/ 365760 w 736284"/>
                  <a:gd name="connsiteY0" fmla="*/ 216218 h 216218"/>
                  <a:gd name="connsiteX1" fmla="*/ 0 w 736284"/>
                  <a:gd name="connsiteY1" fmla="*/ 205740 h 216218"/>
                  <a:gd name="connsiteX2" fmla="*/ 368142 w 736284"/>
                  <a:gd name="connsiteY2" fmla="*/ 0 h 216218"/>
                  <a:gd name="connsiteX3" fmla="*/ 736284 w 736284"/>
                  <a:gd name="connsiteY3" fmla="*/ 205740 h 216218"/>
                  <a:gd name="connsiteX0" fmla="*/ 0 w 736284"/>
                  <a:gd name="connsiteY0" fmla="*/ 205740 h 205740"/>
                  <a:gd name="connsiteX1" fmla="*/ 368142 w 736284"/>
                  <a:gd name="connsiteY1" fmla="*/ 0 h 205740"/>
                  <a:gd name="connsiteX2" fmla="*/ 736284 w 736284"/>
                  <a:gd name="connsiteY2" fmla="*/ 205740 h 2057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36284" h="205740">
                    <a:moveTo>
                      <a:pt x="0" y="205740"/>
                    </a:moveTo>
                    <a:lnTo>
                      <a:pt x="368142" y="0"/>
                    </a:lnTo>
                    <a:lnTo>
                      <a:pt x="736284" y="205740"/>
                    </a:lnTo>
                  </a:path>
                </a:pathLst>
              </a:custGeom>
              <a:noFill/>
              <a:ln w="38100" cap="rnd">
                <a:solidFill>
                  <a:srgbClr val="06426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72000" rIns="72000" bIns="72000" rtlCol="0" anchor="ctr"/>
              <a:lstStyle/>
              <a:p>
                <a:pPr algn="ctr"/>
                <a:endParaRPr lang="en-US" sz="823"/>
              </a:p>
            </p:txBody>
          </p:sp>
        </p:grpSp>
      </p:grpSp>
      <p:sp>
        <p:nvSpPr>
          <p:cNvPr id="15" name="Textplatzhalter 9"/>
          <p:cNvSpPr>
            <a:spLocks noGrp="1"/>
          </p:cNvSpPr>
          <p:nvPr>
            <p:ph type="body" sz="quarter" idx="16" hasCustomPrompt="1"/>
          </p:nvPr>
        </p:nvSpPr>
        <p:spPr>
          <a:xfrm>
            <a:off x="471488" y="9377921"/>
            <a:ext cx="2632500" cy="5649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367" baseline="0"/>
            </a:lvl1pPr>
            <a:lvl2pPr marL="82261" indent="0">
              <a:buNone/>
              <a:defRPr sz="367"/>
            </a:lvl2pPr>
            <a:lvl3pPr marL="164524" indent="0">
              <a:buNone/>
              <a:defRPr sz="367"/>
            </a:lvl3pPr>
            <a:lvl4pPr marL="246786" indent="0">
              <a:buNone/>
              <a:defRPr sz="367"/>
            </a:lvl4pPr>
            <a:lvl5pPr marL="329049" indent="0">
              <a:buNone/>
              <a:defRPr sz="367"/>
            </a:lvl5pPr>
          </a:lstStyle>
          <a:p>
            <a:r>
              <a:rPr lang="en-US" sz="367" dirty="0"/>
              <a:t>Source 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71489" y="9183494"/>
            <a:ext cx="5915025" cy="5649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367" baseline="0"/>
            </a:lvl1pPr>
            <a:lvl2pPr marL="82261" indent="0">
              <a:buNone/>
              <a:defRPr sz="367"/>
            </a:lvl2pPr>
            <a:lvl3pPr marL="164524" indent="0">
              <a:buNone/>
              <a:defRPr sz="367"/>
            </a:lvl3pPr>
            <a:lvl4pPr marL="246786" indent="0">
              <a:buNone/>
              <a:defRPr sz="367"/>
            </a:lvl4pPr>
            <a:lvl5pPr marL="329049" indent="0">
              <a:buNone/>
              <a:defRPr sz="367"/>
            </a:lvl5pPr>
          </a:lstStyle>
          <a:p>
            <a:r>
              <a:rPr lang="en-US" sz="367" dirty="0"/>
              <a:t>Footnote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1F9B4F-C902-48AB-A493-36205B4B25DB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7938E3D-A464-4FB6-AA33-23AB979BB5AA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978A99-FB5B-408D-8E91-176AB0A55B14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57752"/>
      </p:ext>
    </p:extLst>
  </p:cSld>
  <p:clrMapOvr>
    <a:masterClrMapping/>
  </p:clrMapOvr>
  <p:transition>
    <p:fade/>
  </p:transition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+ Conclusion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1D79E03-25D9-4EE4-B48E-DB7214E48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" name="Textplatzhalter 8"/>
          <p:cNvSpPr>
            <a:spLocks noGrp="1"/>
          </p:cNvSpPr>
          <p:nvPr>
            <p:ph type="body" sz="quarter" idx="19" hasCustomPrompt="1"/>
          </p:nvPr>
        </p:nvSpPr>
        <p:spPr>
          <a:xfrm>
            <a:off x="471489" y="1684541"/>
            <a:ext cx="5915025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914" cap="all" baseline="0"/>
            </a:lvl1pPr>
          </a:lstStyle>
          <a:p>
            <a:r>
              <a:rPr lang="en-US" sz="914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2382" y="2611793"/>
            <a:ext cx="3774579" cy="197461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tx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  <a:p>
            <a:pPr lvl="0"/>
            <a:endParaRPr lang="en-US" noProof="0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FCA9C221-4857-4D38-89AC-B18B28D607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826" y="3268057"/>
            <a:ext cx="3772481" cy="4663380"/>
          </a:xfrm>
        </p:spPr>
        <p:txBody>
          <a:bodyPr/>
          <a:lstStyle>
            <a:lvl1pPr>
              <a:defRPr sz="641"/>
            </a:lvl1pPr>
            <a:lvl2pPr>
              <a:defRPr sz="641"/>
            </a:lvl2pPr>
            <a:lvl3pPr>
              <a:defRPr sz="641"/>
            </a:lvl3pPr>
            <a:lvl4pPr>
              <a:defRPr sz="731"/>
            </a:lvl4pPr>
            <a:lvl5pPr>
              <a:defRPr sz="731"/>
            </a:lvl5pPr>
            <a:lvl6pPr>
              <a:defRPr sz="823"/>
            </a:lvl6pPr>
            <a:lvl7pPr>
              <a:defRPr sz="823"/>
            </a:lvl7pPr>
            <a:lvl8pPr>
              <a:defRPr sz="823"/>
            </a:lvl8pPr>
            <a:lvl9pPr>
              <a:defRPr sz="823"/>
            </a:lvl9pPr>
          </a:lstStyle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4604147" y="3274485"/>
            <a:ext cx="1786652" cy="506064"/>
          </a:xfrm>
        </p:spPr>
        <p:txBody>
          <a:bodyPr>
            <a:spAutoFit/>
          </a:bodyPr>
          <a:lstStyle/>
          <a:p>
            <a:pPr lvl="0"/>
            <a:r>
              <a:rPr lang="en-US" noProof="0"/>
              <a:t>Click to edit text</a:t>
            </a:r>
          </a:p>
          <a:p>
            <a:pPr lvl="1"/>
            <a:r>
              <a:rPr lang="en-US" noProof="0"/>
              <a:t>Text level 1</a:t>
            </a:r>
          </a:p>
          <a:p>
            <a:pPr lvl="2"/>
            <a:r>
              <a:rPr lang="en-US" noProof="0"/>
              <a:t>Text level 2</a:t>
            </a:r>
          </a:p>
          <a:p>
            <a:pPr lvl="3"/>
            <a:r>
              <a:rPr lang="en-US" noProof="0"/>
              <a:t>Text level 3</a:t>
            </a:r>
          </a:p>
        </p:txBody>
      </p:sp>
      <p:grpSp>
        <p:nvGrpSpPr>
          <p:cNvPr id="29" name="Gruppieren 28"/>
          <p:cNvGrpSpPr/>
          <p:nvPr/>
        </p:nvGrpSpPr>
        <p:grpSpPr bwMode="gray">
          <a:xfrm>
            <a:off x="4410158" y="3274483"/>
            <a:ext cx="84728" cy="4623488"/>
            <a:chOff x="7655066" y="2266950"/>
            <a:chExt cx="150627" cy="3200876"/>
          </a:xfrm>
        </p:grpSpPr>
        <p:cxnSp>
          <p:nvCxnSpPr>
            <p:cNvPr id="30" name="Gerade Verbindung 29"/>
            <p:cNvCxnSpPr/>
            <p:nvPr/>
          </p:nvCxnSpPr>
          <p:spPr bwMode="gray">
            <a:xfrm>
              <a:off x="7705098" y="2266950"/>
              <a:ext cx="0" cy="3200876"/>
            </a:xfrm>
            <a:prstGeom prst="line">
              <a:avLst/>
            </a:prstGeom>
            <a:ln w="19050">
              <a:solidFill>
                <a:srgbClr val="C7C7C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hteck 30"/>
            <p:cNvSpPr/>
            <p:nvPr/>
          </p:nvSpPr>
          <p:spPr bwMode="gray">
            <a:xfrm>
              <a:off x="7655066" y="3507388"/>
              <a:ext cx="108000" cy="72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/>
            <a:p>
              <a:pPr algn="ctr"/>
              <a:endParaRPr lang="en-US" sz="823" noProof="0" dirty="0"/>
            </a:p>
          </p:txBody>
        </p:sp>
        <p:sp>
          <p:nvSpPr>
            <p:cNvPr id="32" name="Gleichschenkliges Dreieck 3">
              <a:extLst>
                <a:ext uri="{FF2B5EF4-FFF2-40B4-BE49-F238E27FC236}">
                  <a16:creationId xmlns:a16="http://schemas.microsoft.com/office/drawing/2014/main" id="{02929422-C7C3-4934-8095-7C322EF71B80}"/>
                </a:ext>
              </a:extLst>
            </p:cNvPr>
            <p:cNvSpPr>
              <a:spLocks noChangeAspect="1"/>
            </p:cNvSpPr>
            <p:nvPr/>
          </p:nvSpPr>
          <p:spPr bwMode="gray">
            <a:xfrm rot="5400000">
              <a:off x="7575396" y="3817091"/>
              <a:ext cx="360000" cy="100595"/>
            </a:xfrm>
            <a:custGeom>
              <a:avLst/>
              <a:gdLst>
                <a:gd name="connsiteX0" fmla="*/ 0 w 736284"/>
                <a:gd name="connsiteY0" fmla="*/ 205740 h 205740"/>
                <a:gd name="connsiteX1" fmla="*/ 368142 w 736284"/>
                <a:gd name="connsiteY1" fmla="*/ 0 h 205740"/>
                <a:gd name="connsiteX2" fmla="*/ 736284 w 736284"/>
                <a:gd name="connsiteY2" fmla="*/ 205740 h 205740"/>
                <a:gd name="connsiteX3" fmla="*/ 0 w 736284"/>
                <a:gd name="connsiteY3" fmla="*/ 205740 h 205740"/>
                <a:gd name="connsiteX0" fmla="*/ 0 w 736284"/>
                <a:gd name="connsiteY0" fmla="*/ 205740 h 216218"/>
                <a:gd name="connsiteX1" fmla="*/ 368142 w 736284"/>
                <a:gd name="connsiteY1" fmla="*/ 0 h 216218"/>
                <a:gd name="connsiteX2" fmla="*/ 736284 w 736284"/>
                <a:gd name="connsiteY2" fmla="*/ 205740 h 216218"/>
                <a:gd name="connsiteX3" fmla="*/ 365760 w 736284"/>
                <a:gd name="connsiteY3" fmla="*/ 216218 h 216218"/>
                <a:gd name="connsiteX4" fmla="*/ 0 w 736284"/>
                <a:gd name="connsiteY4" fmla="*/ 205740 h 216218"/>
                <a:gd name="connsiteX0" fmla="*/ 365760 w 736284"/>
                <a:gd name="connsiteY0" fmla="*/ 216218 h 307658"/>
                <a:gd name="connsiteX1" fmla="*/ 0 w 736284"/>
                <a:gd name="connsiteY1" fmla="*/ 205740 h 307658"/>
                <a:gd name="connsiteX2" fmla="*/ 368142 w 736284"/>
                <a:gd name="connsiteY2" fmla="*/ 0 h 307658"/>
                <a:gd name="connsiteX3" fmla="*/ 736284 w 736284"/>
                <a:gd name="connsiteY3" fmla="*/ 205740 h 307658"/>
                <a:gd name="connsiteX4" fmla="*/ 457200 w 736284"/>
                <a:gd name="connsiteY4" fmla="*/ 307658 h 307658"/>
                <a:gd name="connsiteX0" fmla="*/ 365760 w 736284"/>
                <a:gd name="connsiteY0" fmla="*/ 216218 h 216218"/>
                <a:gd name="connsiteX1" fmla="*/ 0 w 736284"/>
                <a:gd name="connsiteY1" fmla="*/ 205740 h 216218"/>
                <a:gd name="connsiteX2" fmla="*/ 368142 w 736284"/>
                <a:gd name="connsiteY2" fmla="*/ 0 h 216218"/>
                <a:gd name="connsiteX3" fmla="*/ 736284 w 736284"/>
                <a:gd name="connsiteY3" fmla="*/ 205740 h 216218"/>
                <a:gd name="connsiteX0" fmla="*/ 0 w 736284"/>
                <a:gd name="connsiteY0" fmla="*/ 205740 h 205740"/>
                <a:gd name="connsiteX1" fmla="*/ 368142 w 736284"/>
                <a:gd name="connsiteY1" fmla="*/ 0 h 205740"/>
                <a:gd name="connsiteX2" fmla="*/ 736284 w 736284"/>
                <a:gd name="connsiteY2" fmla="*/ 205740 h 205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6284" h="205740">
                  <a:moveTo>
                    <a:pt x="0" y="205740"/>
                  </a:moveTo>
                  <a:lnTo>
                    <a:pt x="368142" y="0"/>
                  </a:lnTo>
                  <a:lnTo>
                    <a:pt x="736284" y="205740"/>
                  </a:lnTo>
                </a:path>
              </a:pathLst>
            </a:custGeom>
            <a:noFill/>
            <a:ln w="38100" cap="rnd">
              <a:solidFill>
                <a:srgbClr val="0642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/>
            <a:p>
              <a:pPr algn="ctr"/>
              <a:endParaRPr lang="en-US" sz="823"/>
            </a:p>
          </p:txBody>
        </p:sp>
      </p:grpSp>
      <p:sp>
        <p:nvSpPr>
          <p:cNvPr id="33" name="Ellipse 2"/>
          <p:cNvSpPr/>
          <p:nvPr/>
        </p:nvSpPr>
        <p:spPr>
          <a:xfrm>
            <a:off x="471489" y="8181528"/>
            <a:ext cx="5915025" cy="865722"/>
          </a:xfrm>
          <a:custGeom>
            <a:avLst/>
            <a:gdLst/>
            <a:ahLst/>
            <a:cxnLst/>
            <a:rect l="l" t="t" r="r" b="b"/>
            <a:pathLst>
              <a:path w="10530019" h="599346">
                <a:moveTo>
                  <a:pt x="0" y="0"/>
                </a:moveTo>
                <a:lnTo>
                  <a:pt x="10230346" y="0"/>
                </a:lnTo>
                <a:cubicBezTo>
                  <a:pt x="10395851" y="0"/>
                  <a:pt x="10530019" y="134168"/>
                  <a:pt x="10530019" y="299673"/>
                </a:cubicBezTo>
                <a:cubicBezTo>
                  <a:pt x="10530019" y="465178"/>
                  <a:pt x="10395851" y="599346"/>
                  <a:pt x="10230346" y="599346"/>
                </a:cubicBezTo>
                <a:lnTo>
                  <a:pt x="0" y="599346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DB0A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9360" tIns="32906" rIns="32906" bIns="32906" rtlCol="0" anchor="ctr"/>
          <a:lstStyle/>
          <a:p>
            <a:pPr lvl="0"/>
            <a:endParaRPr lang="en-US" sz="731" dirty="0">
              <a:solidFill>
                <a:schemeClr val="accent1"/>
              </a:solidFill>
            </a:endParaRPr>
          </a:p>
        </p:txBody>
      </p:sp>
      <p:sp>
        <p:nvSpPr>
          <p:cNvPr id="39" name="Textplatzhalter 10"/>
          <p:cNvSpPr>
            <a:spLocks noGrp="1"/>
          </p:cNvSpPr>
          <p:nvPr>
            <p:ph type="body" sz="quarter" idx="21" hasCustomPrompt="1"/>
          </p:nvPr>
        </p:nvSpPr>
        <p:spPr>
          <a:xfrm>
            <a:off x="471489" y="8181528"/>
            <a:ext cx="5915025" cy="865722"/>
          </a:xfrm>
        </p:spPr>
        <p:txBody>
          <a:bodyPr lIns="108000" tIns="72000" rIns="72000" bIns="72000" anchor="ctr"/>
          <a:lstStyle>
            <a:lvl1pPr marL="0" indent="0">
              <a:spcBef>
                <a:spcPts val="0"/>
              </a:spcBef>
              <a:buNone/>
              <a:defRPr sz="641">
                <a:solidFill>
                  <a:srgbClr val="DB0A33"/>
                </a:solidFill>
              </a:defRPr>
            </a:lvl1pPr>
            <a:lvl2pPr marL="82261" indent="0">
              <a:buNone/>
              <a:defRPr>
                <a:solidFill>
                  <a:schemeClr val="accent1"/>
                </a:solidFill>
              </a:defRPr>
            </a:lvl2pPr>
            <a:lvl3pPr marL="164524" indent="0">
              <a:buNone/>
              <a:defRPr>
                <a:solidFill>
                  <a:schemeClr val="accent1"/>
                </a:solidFill>
              </a:defRPr>
            </a:lvl3pPr>
            <a:lvl4pPr marL="246786" indent="0">
              <a:buNone/>
              <a:defRPr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noProof="0"/>
              <a:t>Click to edit text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6" hasCustomPrompt="1"/>
          </p:nvPr>
        </p:nvSpPr>
        <p:spPr>
          <a:xfrm>
            <a:off x="471488" y="9377921"/>
            <a:ext cx="2632500" cy="5649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367" baseline="0"/>
            </a:lvl1pPr>
            <a:lvl2pPr marL="82261" indent="0">
              <a:buNone/>
              <a:defRPr sz="367"/>
            </a:lvl2pPr>
            <a:lvl3pPr marL="164524" indent="0">
              <a:buNone/>
              <a:defRPr sz="367"/>
            </a:lvl3pPr>
            <a:lvl4pPr marL="246786" indent="0">
              <a:buNone/>
              <a:defRPr sz="367"/>
            </a:lvl4pPr>
            <a:lvl5pPr marL="329049" indent="0">
              <a:buNone/>
              <a:defRPr sz="367"/>
            </a:lvl5pPr>
          </a:lstStyle>
          <a:p>
            <a:r>
              <a:rPr lang="en-US" sz="367" dirty="0"/>
              <a:t>Source</a:t>
            </a:r>
          </a:p>
        </p:txBody>
      </p:sp>
      <p:sp>
        <p:nvSpPr>
          <p:cNvPr id="17" name="Textplatzhalt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71489" y="9183494"/>
            <a:ext cx="5915025" cy="5649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367" baseline="0"/>
            </a:lvl1pPr>
            <a:lvl2pPr marL="82261" indent="0">
              <a:buNone/>
              <a:defRPr sz="367"/>
            </a:lvl2pPr>
            <a:lvl3pPr marL="164524" indent="0">
              <a:buNone/>
              <a:defRPr sz="367"/>
            </a:lvl3pPr>
            <a:lvl4pPr marL="246786" indent="0">
              <a:buNone/>
              <a:defRPr sz="367"/>
            </a:lvl4pPr>
            <a:lvl5pPr marL="329049" indent="0">
              <a:buNone/>
              <a:defRPr sz="367"/>
            </a:lvl5pPr>
          </a:lstStyle>
          <a:p>
            <a:r>
              <a:rPr lang="en-US" sz="367" dirty="0"/>
              <a:t>Footnote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4BEC10-3BE1-4BFE-A4B0-9EBFAF825B30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7FF39D-CD1D-4EE8-9AA4-8CE34786F928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27ADD-6EB1-4BEC-A22E-D891C1AA28B4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68453"/>
      </p:ext>
    </p:extLst>
  </p:cSld>
  <p:clrMapOvr>
    <a:masterClrMapping/>
  </p:clrMapOvr>
  <p:transition>
    <p:fade/>
  </p:transition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+ Conclusion Bo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Ellipse 2"/>
          <p:cNvSpPr/>
          <p:nvPr/>
        </p:nvSpPr>
        <p:spPr>
          <a:xfrm>
            <a:off x="471489" y="8181528"/>
            <a:ext cx="5915025" cy="865722"/>
          </a:xfrm>
          <a:custGeom>
            <a:avLst/>
            <a:gdLst/>
            <a:ahLst/>
            <a:cxnLst/>
            <a:rect l="l" t="t" r="r" b="b"/>
            <a:pathLst>
              <a:path w="10530019" h="599346">
                <a:moveTo>
                  <a:pt x="0" y="0"/>
                </a:moveTo>
                <a:lnTo>
                  <a:pt x="10230346" y="0"/>
                </a:lnTo>
                <a:cubicBezTo>
                  <a:pt x="10395851" y="0"/>
                  <a:pt x="10530019" y="134168"/>
                  <a:pt x="10530019" y="299673"/>
                </a:cubicBezTo>
                <a:cubicBezTo>
                  <a:pt x="10530019" y="465178"/>
                  <a:pt x="10395851" y="599346"/>
                  <a:pt x="10230346" y="599346"/>
                </a:cubicBezTo>
                <a:lnTo>
                  <a:pt x="0" y="599346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9360" tIns="32906" rIns="32906" bIns="32906" rtlCol="0" anchor="ctr"/>
          <a:lstStyle/>
          <a:p>
            <a:pPr lvl="0"/>
            <a:endParaRPr lang="en-US" sz="731" dirty="0">
              <a:solidFill>
                <a:schemeClr val="accen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05540B-1661-4961-9C48-4C7C1C978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" name="Textplatzhalter 8"/>
          <p:cNvSpPr>
            <a:spLocks noGrp="1"/>
          </p:cNvSpPr>
          <p:nvPr>
            <p:ph type="body" sz="quarter" idx="19" hasCustomPrompt="1"/>
          </p:nvPr>
        </p:nvSpPr>
        <p:spPr>
          <a:xfrm>
            <a:off x="471489" y="1684541"/>
            <a:ext cx="5915025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914" cap="all" baseline="0"/>
            </a:lvl1pPr>
          </a:lstStyle>
          <a:p>
            <a:r>
              <a:rPr lang="en-US" sz="914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2383" y="2611793"/>
            <a:ext cx="2765346" cy="197461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tx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  <a:p>
            <a:pPr lvl="0"/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DB98A7D-D115-4B64-A62F-F3A16DF79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826" y="3268058"/>
            <a:ext cx="2765347" cy="4663382"/>
          </a:xfrm>
        </p:spPr>
        <p:txBody>
          <a:bodyPr/>
          <a:lstStyle>
            <a:lvl1pPr>
              <a:defRPr sz="641"/>
            </a:lvl1pPr>
            <a:lvl2pPr>
              <a:defRPr sz="641"/>
            </a:lvl2pPr>
            <a:lvl3pPr>
              <a:defRPr sz="641"/>
            </a:lvl3pPr>
            <a:lvl4pPr>
              <a:defRPr sz="731"/>
            </a:lvl4pPr>
            <a:lvl5pPr>
              <a:defRPr sz="731"/>
            </a:lvl5pPr>
            <a:lvl6pPr>
              <a:defRPr sz="823"/>
            </a:lvl6pPr>
            <a:lvl7pPr>
              <a:defRPr sz="823"/>
            </a:lvl7pPr>
            <a:lvl8pPr>
              <a:defRPr sz="823"/>
            </a:lvl8pPr>
            <a:lvl9pPr>
              <a:defRPr sz="823"/>
            </a:lvl9pPr>
          </a:lstStyle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3625455" y="3274485"/>
            <a:ext cx="2765346" cy="506064"/>
          </a:xfrm>
        </p:spPr>
        <p:txBody>
          <a:bodyPr>
            <a:spAutoFit/>
          </a:bodyPr>
          <a:lstStyle/>
          <a:p>
            <a:pPr lvl="0"/>
            <a:r>
              <a:rPr lang="en-US" noProof="0"/>
              <a:t>Click to edit text</a:t>
            </a:r>
          </a:p>
          <a:p>
            <a:pPr lvl="1"/>
            <a:r>
              <a:rPr lang="en-US" noProof="0"/>
              <a:t>Text level 1</a:t>
            </a:r>
          </a:p>
          <a:p>
            <a:pPr lvl="2"/>
            <a:r>
              <a:rPr lang="en-US" noProof="0"/>
              <a:t>Text level 2</a:t>
            </a:r>
          </a:p>
          <a:p>
            <a:pPr lvl="3"/>
            <a:r>
              <a:rPr lang="en-US" noProof="0"/>
              <a:t>Text level 3</a:t>
            </a:r>
          </a:p>
        </p:txBody>
      </p:sp>
      <p:sp>
        <p:nvSpPr>
          <p:cNvPr id="18" name="Textplatzhalter 10"/>
          <p:cNvSpPr>
            <a:spLocks noGrp="1"/>
          </p:cNvSpPr>
          <p:nvPr>
            <p:ph type="body" sz="quarter" idx="21" hasCustomPrompt="1"/>
          </p:nvPr>
        </p:nvSpPr>
        <p:spPr>
          <a:xfrm>
            <a:off x="471489" y="8181528"/>
            <a:ext cx="5915025" cy="865722"/>
          </a:xfrm>
          <a:ln>
            <a:noFill/>
          </a:ln>
        </p:spPr>
        <p:txBody>
          <a:bodyPr lIns="108000" tIns="72000" rIns="72000" bIns="72000" anchor="ctr"/>
          <a:lstStyle>
            <a:lvl1pPr marL="0" indent="0">
              <a:spcBef>
                <a:spcPts val="0"/>
              </a:spcBef>
              <a:buNone/>
              <a:defRPr sz="641">
                <a:solidFill>
                  <a:srgbClr val="DB0A33"/>
                </a:solidFill>
              </a:defRPr>
            </a:lvl1pPr>
            <a:lvl2pPr marL="82261" indent="0">
              <a:buNone/>
              <a:defRPr>
                <a:solidFill>
                  <a:schemeClr val="accent1"/>
                </a:solidFill>
              </a:defRPr>
            </a:lvl2pPr>
            <a:lvl3pPr marL="164524" indent="0">
              <a:buNone/>
              <a:defRPr>
                <a:solidFill>
                  <a:schemeClr val="accent1"/>
                </a:solidFill>
              </a:defRPr>
            </a:lvl3pPr>
            <a:lvl4pPr marL="246786" indent="0">
              <a:buNone/>
              <a:defRPr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noProof="0" dirty="0"/>
              <a:t>Click to edit text</a:t>
            </a:r>
          </a:p>
        </p:txBody>
      </p:sp>
      <p:sp>
        <p:nvSpPr>
          <p:cNvPr id="22" name="Textplatzhalter 9"/>
          <p:cNvSpPr>
            <a:spLocks noGrp="1"/>
          </p:cNvSpPr>
          <p:nvPr>
            <p:ph type="body" sz="quarter" idx="16" hasCustomPrompt="1"/>
          </p:nvPr>
        </p:nvSpPr>
        <p:spPr>
          <a:xfrm>
            <a:off x="471488" y="9377921"/>
            <a:ext cx="2632500" cy="5649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367" baseline="0"/>
            </a:lvl1pPr>
            <a:lvl2pPr marL="82261" indent="0">
              <a:buNone/>
              <a:defRPr sz="367"/>
            </a:lvl2pPr>
            <a:lvl3pPr marL="164524" indent="0">
              <a:buNone/>
              <a:defRPr sz="367"/>
            </a:lvl3pPr>
            <a:lvl4pPr marL="246786" indent="0">
              <a:buNone/>
              <a:defRPr sz="367"/>
            </a:lvl4pPr>
            <a:lvl5pPr marL="329049" indent="0">
              <a:buNone/>
              <a:defRPr sz="367"/>
            </a:lvl5pPr>
          </a:lstStyle>
          <a:p>
            <a:r>
              <a:rPr lang="en-US" sz="367" dirty="0"/>
              <a:t>Source</a:t>
            </a:r>
          </a:p>
        </p:txBody>
      </p:sp>
      <p:sp>
        <p:nvSpPr>
          <p:cNvPr id="23" name="Textplatzhalt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71489" y="9183494"/>
            <a:ext cx="5915025" cy="5649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367" baseline="0"/>
            </a:lvl1pPr>
            <a:lvl2pPr marL="82261" indent="0">
              <a:buNone/>
              <a:defRPr sz="367"/>
            </a:lvl2pPr>
            <a:lvl3pPr marL="164524" indent="0">
              <a:buNone/>
              <a:defRPr sz="367"/>
            </a:lvl3pPr>
            <a:lvl4pPr marL="246786" indent="0">
              <a:buNone/>
              <a:defRPr sz="367"/>
            </a:lvl4pPr>
            <a:lvl5pPr marL="329049" indent="0">
              <a:buNone/>
              <a:defRPr sz="367"/>
            </a:lvl5pPr>
          </a:lstStyle>
          <a:p>
            <a:r>
              <a:rPr lang="en-US" sz="367" dirty="0"/>
              <a:t>Footnote</a:t>
            </a:r>
          </a:p>
        </p:txBody>
      </p:sp>
      <p:grpSp>
        <p:nvGrpSpPr>
          <p:cNvPr id="36" name="Gruppieren 35"/>
          <p:cNvGrpSpPr/>
          <p:nvPr/>
        </p:nvGrpSpPr>
        <p:grpSpPr bwMode="gray">
          <a:xfrm>
            <a:off x="3386637" y="3274483"/>
            <a:ext cx="84728" cy="4623488"/>
            <a:chOff x="7655066" y="2266950"/>
            <a:chExt cx="150627" cy="3200876"/>
          </a:xfrm>
        </p:grpSpPr>
        <p:cxnSp>
          <p:nvCxnSpPr>
            <p:cNvPr id="37" name="Gerade Verbindung 36"/>
            <p:cNvCxnSpPr/>
            <p:nvPr/>
          </p:nvCxnSpPr>
          <p:spPr bwMode="gray">
            <a:xfrm>
              <a:off x="7705098" y="2266950"/>
              <a:ext cx="0" cy="3200876"/>
            </a:xfrm>
            <a:prstGeom prst="line">
              <a:avLst/>
            </a:prstGeom>
            <a:ln w="19050">
              <a:solidFill>
                <a:srgbClr val="C7C7C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hteck 37"/>
            <p:cNvSpPr/>
            <p:nvPr/>
          </p:nvSpPr>
          <p:spPr bwMode="gray">
            <a:xfrm>
              <a:off x="7655066" y="3507388"/>
              <a:ext cx="108000" cy="72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823" noProof="0" dirty="0"/>
            </a:p>
          </p:txBody>
        </p:sp>
        <p:sp>
          <p:nvSpPr>
            <p:cNvPr id="39" name="Gleichschenkliges Dreieck 3">
              <a:extLst>
                <a:ext uri="{FF2B5EF4-FFF2-40B4-BE49-F238E27FC236}">
                  <a16:creationId xmlns:a16="http://schemas.microsoft.com/office/drawing/2014/main" id="{02929422-C7C3-4934-8095-7C322EF71B80}"/>
                </a:ext>
              </a:extLst>
            </p:cNvPr>
            <p:cNvSpPr>
              <a:spLocks noChangeAspect="1"/>
            </p:cNvSpPr>
            <p:nvPr/>
          </p:nvSpPr>
          <p:spPr bwMode="gray">
            <a:xfrm rot="5400000">
              <a:off x="7575396" y="3817091"/>
              <a:ext cx="360000" cy="100595"/>
            </a:xfrm>
            <a:custGeom>
              <a:avLst/>
              <a:gdLst>
                <a:gd name="connsiteX0" fmla="*/ 0 w 736284"/>
                <a:gd name="connsiteY0" fmla="*/ 205740 h 205740"/>
                <a:gd name="connsiteX1" fmla="*/ 368142 w 736284"/>
                <a:gd name="connsiteY1" fmla="*/ 0 h 205740"/>
                <a:gd name="connsiteX2" fmla="*/ 736284 w 736284"/>
                <a:gd name="connsiteY2" fmla="*/ 205740 h 205740"/>
                <a:gd name="connsiteX3" fmla="*/ 0 w 736284"/>
                <a:gd name="connsiteY3" fmla="*/ 205740 h 205740"/>
                <a:gd name="connsiteX0" fmla="*/ 0 w 736284"/>
                <a:gd name="connsiteY0" fmla="*/ 205740 h 216218"/>
                <a:gd name="connsiteX1" fmla="*/ 368142 w 736284"/>
                <a:gd name="connsiteY1" fmla="*/ 0 h 216218"/>
                <a:gd name="connsiteX2" fmla="*/ 736284 w 736284"/>
                <a:gd name="connsiteY2" fmla="*/ 205740 h 216218"/>
                <a:gd name="connsiteX3" fmla="*/ 365760 w 736284"/>
                <a:gd name="connsiteY3" fmla="*/ 216218 h 216218"/>
                <a:gd name="connsiteX4" fmla="*/ 0 w 736284"/>
                <a:gd name="connsiteY4" fmla="*/ 205740 h 216218"/>
                <a:gd name="connsiteX0" fmla="*/ 365760 w 736284"/>
                <a:gd name="connsiteY0" fmla="*/ 216218 h 307658"/>
                <a:gd name="connsiteX1" fmla="*/ 0 w 736284"/>
                <a:gd name="connsiteY1" fmla="*/ 205740 h 307658"/>
                <a:gd name="connsiteX2" fmla="*/ 368142 w 736284"/>
                <a:gd name="connsiteY2" fmla="*/ 0 h 307658"/>
                <a:gd name="connsiteX3" fmla="*/ 736284 w 736284"/>
                <a:gd name="connsiteY3" fmla="*/ 205740 h 307658"/>
                <a:gd name="connsiteX4" fmla="*/ 457200 w 736284"/>
                <a:gd name="connsiteY4" fmla="*/ 307658 h 307658"/>
                <a:gd name="connsiteX0" fmla="*/ 365760 w 736284"/>
                <a:gd name="connsiteY0" fmla="*/ 216218 h 216218"/>
                <a:gd name="connsiteX1" fmla="*/ 0 w 736284"/>
                <a:gd name="connsiteY1" fmla="*/ 205740 h 216218"/>
                <a:gd name="connsiteX2" fmla="*/ 368142 w 736284"/>
                <a:gd name="connsiteY2" fmla="*/ 0 h 216218"/>
                <a:gd name="connsiteX3" fmla="*/ 736284 w 736284"/>
                <a:gd name="connsiteY3" fmla="*/ 205740 h 216218"/>
                <a:gd name="connsiteX0" fmla="*/ 0 w 736284"/>
                <a:gd name="connsiteY0" fmla="*/ 205740 h 205740"/>
                <a:gd name="connsiteX1" fmla="*/ 368142 w 736284"/>
                <a:gd name="connsiteY1" fmla="*/ 0 h 205740"/>
                <a:gd name="connsiteX2" fmla="*/ 736284 w 736284"/>
                <a:gd name="connsiteY2" fmla="*/ 205740 h 205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6284" h="205740">
                  <a:moveTo>
                    <a:pt x="0" y="205740"/>
                  </a:moveTo>
                  <a:lnTo>
                    <a:pt x="368142" y="0"/>
                  </a:lnTo>
                  <a:lnTo>
                    <a:pt x="736284" y="205740"/>
                  </a:lnTo>
                </a:path>
              </a:pathLst>
            </a:custGeom>
            <a:noFill/>
            <a:ln w="38100" cap="rnd">
              <a:solidFill>
                <a:srgbClr val="0642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823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A86426-8A9B-45F6-843F-CBE29094C1C5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6D32B-4659-4650-84D2-DEEEC275DBB7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F72A61-D77C-4B4C-937C-DDA75898DD57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87244"/>
      </p:ext>
    </p:extLst>
  </p:cSld>
  <p:clrMapOvr>
    <a:masterClrMapping/>
  </p:clrMapOvr>
  <p:transition>
    <p:fade/>
  </p:transition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3FE9FC0-713D-4AE7-A432-64E44D0EA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71487" y="1684541"/>
            <a:ext cx="3831908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914" cap="all" baseline="0"/>
            </a:lvl1pPr>
          </a:lstStyle>
          <a:p>
            <a:r>
              <a:rPr lang="en-US" sz="914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13" name="Textplatzhalter 4">
            <a:extLst>
              <a:ext uri="{FF2B5EF4-FFF2-40B4-BE49-F238E27FC236}">
                <a16:creationId xmlns:a16="http://schemas.microsoft.com/office/drawing/2014/main" id="{05239CEA-F4E9-47C1-987A-D52E3999719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1487" y="2611794"/>
            <a:ext cx="3831908" cy="506064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</a:t>
            </a:r>
            <a:r>
              <a:rPr lang="en-US" noProof="0" dirty="0"/>
              <a:t>text</a:t>
            </a:r>
          </a:p>
          <a:p>
            <a:pPr lvl="1"/>
            <a:r>
              <a:rPr lang="en-US" dirty="0"/>
              <a:t>Text level 1</a:t>
            </a:r>
          </a:p>
          <a:p>
            <a:pPr lvl="2"/>
            <a:r>
              <a:rPr lang="en-US" dirty="0"/>
              <a:t>Text level 2</a:t>
            </a:r>
          </a:p>
          <a:p>
            <a:pPr lvl="3"/>
            <a:r>
              <a:rPr lang="en-US" dirty="0"/>
              <a:t>Text level 3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42DC829-1DA0-4582-8947-C1680D6D61B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371976" y="0"/>
            <a:ext cx="2486025" cy="9906000"/>
          </a:xfrm>
          <a:solidFill>
            <a:srgbClr val="F4F4F4"/>
          </a:solidFill>
        </p:spPr>
        <p:txBody>
          <a:bodyPr anchor="ctr">
            <a:noAutofit/>
          </a:bodyPr>
          <a:lstStyle>
            <a:lvl1pPr marL="0" indent="0" algn="ctr">
              <a:buNone/>
              <a:defRPr b="1">
                <a:solidFill>
                  <a:srgbClr val="DB0A33"/>
                </a:solidFill>
              </a:defRPr>
            </a:lvl1pPr>
          </a:lstStyle>
          <a:p>
            <a:r>
              <a:rPr lang="en-US" noProof="0"/>
              <a:t>PICTURE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71488" y="9377921"/>
            <a:ext cx="2632500" cy="5649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367" baseline="0"/>
            </a:lvl1pPr>
            <a:lvl2pPr marL="82261" indent="0">
              <a:buNone/>
              <a:defRPr sz="367"/>
            </a:lvl2pPr>
            <a:lvl3pPr marL="164524" indent="0">
              <a:buNone/>
              <a:defRPr sz="367"/>
            </a:lvl3pPr>
            <a:lvl4pPr marL="246786" indent="0">
              <a:buNone/>
              <a:defRPr sz="367"/>
            </a:lvl4pPr>
            <a:lvl5pPr marL="329049" indent="0">
              <a:buNone/>
              <a:defRPr sz="367"/>
            </a:lvl5pPr>
          </a:lstStyle>
          <a:p>
            <a:r>
              <a:rPr lang="en-US" sz="367" dirty="0"/>
              <a:t>Source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8" hasCustomPrompt="1"/>
          </p:nvPr>
        </p:nvSpPr>
        <p:spPr>
          <a:xfrm>
            <a:off x="471487" y="9183494"/>
            <a:ext cx="3831908" cy="5649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367" baseline="0"/>
            </a:lvl1pPr>
            <a:lvl2pPr marL="82261" indent="0">
              <a:buNone/>
              <a:defRPr sz="367"/>
            </a:lvl2pPr>
            <a:lvl3pPr marL="164524" indent="0">
              <a:buNone/>
              <a:defRPr sz="367"/>
            </a:lvl3pPr>
            <a:lvl4pPr marL="246786" indent="0">
              <a:buNone/>
              <a:defRPr sz="367"/>
            </a:lvl4pPr>
            <a:lvl5pPr marL="329049" indent="0">
              <a:buNone/>
              <a:defRPr sz="367"/>
            </a:lvl5pPr>
          </a:lstStyle>
          <a:p>
            <a:r>
              <a:rPr lang="en-US" sz="367" dirty="0"/>
              <a:t>Footnote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C94675-8348-4D7B-BDBD-E90289B8B0BD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649501-1818-43FE-B103-40BE52D19008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20646-9558-448F-9D79-B80290005E9A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587051"/>
      </p:ext>
    </p:extLst>
  </p:cSld>
  <p:clrMapOvr>
    <a:masterClrMapping/>
  </p:clrMapOvr>
  <p:transition>
    <p:fade/>
  </p:transition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4D2176E-C668-4A52-B166-43669941D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71487" y="1684541"/>
            <a:ext cx="3831908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914" cap="all" baseline="0"/>
            </a:lvl1pPr>
          </a:lstStyle>
          <a:p>
            <a:r>
              <a:rPr lang="en-US" sz="914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16" name="Textplatzhalter 4">
            <a:extLst>
              <a:ext uri="{FF2B5EF4-FFF2-40B4-BE49-F238E27FC236}">
                <a16:creationId xmlns:a16="http://schemas.microsoft.com/office/drawing/2014/main" id="{05239CEA-F4E9-47C1-987A-D52E3999719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1487" y="2611792"/>
            <a:ext cx="3831908" cy="506064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text</a:t>
            </a:r>
          </a:p>
          <a:p>
            <a:pPr lvl="1"/>
            <a:r>
              <a:rPr lang="en-US" noProof="0" dirty="0"/>
              <a:t>Text level 1</a:t>
            </a:r>
          </a:p>
          <a:p>
            <a:pPr lvl="2"/>
            <a:r>
              <a:rPr lang="en-US" noProof="0" dirty="0"/>
              <a:t>Text level 2</a:t>
            </a:r>
          </a:p>
          <a:p>
            <a:pPr lvl="3"/>
            <a:r>
              <a:rPr lang="en-US" noProof="0" dirty="0"/>
              <a:t>Text level 3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42DC829-1DA0-4582-8947-C1680D6D61B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371976" y="0"/>
            <a:ext cx="2486025" cy="4953000"/>
          </a:xfrm>
          <a:solidFill>
            <a:srgbClr val="F4F4F4"/>
          </a:solidFill>
        </p:spPr>
        <p:txBody>
          <a:bodyPr anchor="ctr">
            <a:noAutofit/>
          </a:bodyPr>
          <a:lstStyle>
            <a:lvl1pPr marL="0" indent="0" algn="ctr">
              <a:buNone/>
              <a:defRPr b="1">
                <a:solidFill>
                  <a:srgbClr val="DB0A33"/>
                </a:solidFill>
              </a:defRPr>
            </a:lvl1pPr>
          </a:lstStyle>
          <a:p>
            <a:r>
              <a:rPr lang="en-US" noProof="0"/>
              <a:t>PICTURE 1</a:t>
            </a:r>
          </a:p>
        </p:txBody>
      </p:sp>
      <p:sp>
        <p:nvSpPr>
          <p:cNvPr id="14" name="Bildplatzhalter 2">
            <a:extLst>
              <a:ext uri="{FF2B5EF4-FFF2-40B4-BE49-F238E27FC236}">
                <a16:creationId xmlns:a16="http://schemas.microsoft.com/office/drawing/2014/main" id="{87101AD5-AB26-46DA-BBD0-F8BD68F8D2B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371976" y="4953000"/>
            <a:ext cx="2486025" cy="4953000"/>
          </a:xfrm>
          <a:solidFill>
            <a:srgbClr val="F4F4F4"/>
          </a:solidFill>
        </p:spPr>
        <p:txBody>
          <a:bodyPr anchor="ctr">
            <a:noAutofit/>
          </a:bodyPr>
          <a:lstStyle>
            <a:lvl1pPr marL="0" indent="0" algn="ctr">
              <a:buNone/>
              <a:defRPr b="1">
                <a:solidFill>
                  <a:srgbClr val="DB0A33"/>
                </a:solidFill>
              </a:defRPr>
            </a:lvl1pPr>
          </a:lstStyle>
          <a:p>
            <a:r>
              <a:rPr lang="en-US" noProof="0"/>
              <a:t>PICTURE 2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8" hasCustomPrompt="1"/>
          </p:nvPr>
        </p:nvSpPr>
        <p:spPr>
          <a:xfrm>
            <a:off x="471488" y="9377921"/>
            <a:ext cx="2632500" cy="5649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367" baseline="0"/>
            </a:lvl1pPr>
            <a:lvl2pPr marL="82261" indent="0">
              <a:buNone/>
              <a:defRPr sz="367"/>
            </a:lvl2pPr>
            <a:lvl3pPr marL="164524" indent="0">
              <a:buNone/>
              <a:defRPr sz="367"/>
            </a:lvl3pPr>
            <a:lvl4pPr marL="246786" indent="0">
              <a:buNone/>
              <a:defRPr sz="367"/>
            </a:lvl4pPr>
            <a:lvl5pPr marL="329049" indent="0">
              <a:buNone/>
              <a:defRPr sz="367"/>
            </a:lvl5pPr>
          </a:lstStyle>
          <a:p>
            <a:r>
              <a:rPr lang="en-US" sz="367" dirty="0"/>
              <a:t>Source </a:t>
            </a:r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9" hasCustomPrompt="1"/>
          </p:nvPr>
        </p:nvSpPr>
        <p:spPr>
          <a:xfrm>
            <a:off x="471487" y="9183494"/>
            <a:ext cx="3831908" cy="5649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367" baseline="0"/>
            </a:lvl1pPr>
            <a:lvl2pPr marL="82261" indent="0">
              <a:buNone/>
              <a:defRPr sz="367"/>
            </a:lvl2pPr>
            <a:lvl3pPr marL="164524" indent="0">
              <a:buNone/>
              <a:defRPr sz="367"/>
            </a:lvl3pPr>
            <a:lvl4pPr marL="246786" indent="0">
              <a:buNone/>
              <a:defRPr sz="367"/>
            </a:lvl4pPr>
            <a:lvl5pPr marL="329049" indent="0">
              <a:buNone/>
              <a:defRPr sz="367"/>
            </a:lvl5pPr>
          </a:lstStyle>
          <a:p>
            <a:r>
              <a:rPr lang="en-US" sz="367" dirty="0"/>
              <a:t>Footnote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84801E-EE5C-4A12-8AF7-2AEB38468CD1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C7F767-AB82-492D-AC7B-3E35DBEDFF7F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F2A42-053A-46EA-874A-A04D0CA70A35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199243"/>
      </p:ext>
    </p:extLst>
  </p:cSld>
  <p:clrMapOvr>
    <a:masterClrMapping/>
  </p:clrMapOvr>
  <p:transition>
    <p:fade/>
  </p:transition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24E0A25-5570-4534-B194-56710D15E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platzhalter 8"/>
          <p:cNvSpPr>
            <a:spLocks noGrp="1"/>
          </p:cNvSpPr>
          <p:nvPr>
            <p:ph type="body" sz="quarter" idx="18" hasCustomPrompt="1"/>
          </p:nvPr>
        </p:nvSpPr>
        <p:spPr>
          <a:xfrm>
            <a:off x="471489" y="1684541"/>
            <a:ext cx="5915025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914" cap="all" baseline="0"/>
            </a:lvl1pPr>
          </a:lstStyle>
          <a:p>
            <a:r>
              <a:rPr lang="en-US" sz="914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15" name="Textplatzhalter 4">
            <a:extLst>
              <a:ext uri="{FF2B5EF4-FFF2-40B4-BE49-F238E27FC236}">
                <a16:creationId xmlns:a16="http://schemas.microsoft.com/office/drawing/2014/main" id="{05239CEA-F4E9-47C1-987A-D52E3999719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1487" y="2611792"/>
            <a:ext cx="5914132" cy="506064"/>
          </a:xfrm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 noProof="0"/>
              <a:t>Click to edit text</a:t>
            </a:r>
          </a:p>
          <a:p>
            <a:pPr lvl="1"/>
            <a:r>
              <a:rPr lang="en-US" noProof="0"/>
              <a:t>Text level 1</a:t>
            </a:r>
          </a:p>
          <a:p>
            <a:pPr lvl="2"/>
            <a:r>
              <a:rPr lang="en-US" noProof="0"/>
              <a:t>Text level 2</a:t>
            </a:r>
          </a:p>
          <a:p>
            <a:pPr lvl="3"/>
            <a:r>
              <a:rPr lang="en-US" noProof="0"/>
              <a:t>Text level 3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42DC829-1DA0-4582-8947-C1680D6D61B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72382" y="5833533"/>
            <a:ext cx="2128540" cy="3228622"/>
          </a:xfrm>
          <a:solidFill>
            <a:srgbClr val="F4F4F4"/>
          </a:solidFill>
        </p:spPr>
        <p:txBody>
          <a:bodyPr anchor="ctr">
            <a:noAutofit/>
          </a:bodyPr>
          <a:lstStyle>
            <a:lvl1pPr marL="0" indent="0" algn="ctr">
              <a:buNone/>
              <a:defRPr b="1">
                <a:solidFill>
                  <a:srgbClr val="DB0A33"/>
                </a:solidFill>
              </a:defRPr>
            </a:lvl1pPr>
          </a:lstStyle>
          <a:p>
            <a:r>
              <a:rPr lang="en-US" noProof="0"/>
              <a:t>PICTURE 1</a:t>
            </a:r>
          </a:p>
        </p:txBody>
      </p:sp>
      <p:sp>
        <p:nvSpPr>
          <p:cNvPr id="21" name="Bildplatzhalter 2">
            <a:extLst>
              <a:ext uri="{FF2B5EF4-FFF2-40B4-BE49-F238E27FC236}">
                <a16:creationId xmlns:a16="http://schemas.microsoft.com/office/drawing/2014/main" id="{92CC62AB-E1B7-45D5-AE00-52B8BF0540B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600922" y="5833533"/>
            <a:ext cx="2128540" cy="3228622"/>
          </a:xfrm>
          <a:solidFill>
            <a:srgbClr val="F4F4F4"/>
          </a:solidFill>
        </p:spPr>
        <p:txBody>
          <a:bodyPr anchor="ctr">
            <a:noAutofit/>
          </a:bodyPr>
          <a:lstStyle>
            <a:lvl1pPr marL="0" indent="0" algn="ctr">
              <a:buNone/>
              <a:defRPr b="1">
                <a:solidFill>
                  <a:srgbClr val="DB0A33"/>
                </a:solidFill>
              </a:defRPr>
            </a:lvl1pPr>
          </a:lstStyle>
          <a:p>
            <a:r>
              <a:rPr lang="en-US" noProof="0"/>
              <a:t>PICTURE 2</a:t>
            </a:r>
          </a:p>
        </p:txBody>
      </p:sp>
      <p:sp>
        <p:nvSpPr>
          <p:cNvPr id="22" name="Bildplatzhalter 2">
            <a:extLst>
              <a:ext uri="{FF2B5EF4-FFF2-40B4-BE49-F238E27FC236}">
                <a16:creationId xmlns:a16="http://schemas.microsoft.com/office/drawing/2014/main" id="{F80A6E74-F690-4CF3-BEA1-6F4F86515226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729461" y="5833533"/>
            <a:ext cx="2128540" cy="3228622"/>
          </a:xfrm>
          <a:solidFill>
            <a:srgbClr val="F4F4F4"/>
          </a:solidFill>
        </p:spPr>
        <p:txBody>
          <a:bodyPr anchor="ctr">
            <a:noAutofit/>
          </a:bodyPr>
          <a:lstStyle>
            <a:lvl1pPr marL="0" indent="0" algn="ctr">
              <a:buNone/>
              <a:defRPr b="1">
                <a:solidFill>
                  <a:srgbClr val="DB0A33"/>
                </a:solidFill>
              </a:defRPr>
            </a:lvl1pPr>
          </a:lstStyle>
          <a:p>
            <a:r>
              <a:rPr lang="en-US" noProof="0"/>
              <a:t>PICTURE 3</a:t>
            </a:r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9" hasCustomPrompt="1"/>
          </p:nvPr>
        </p:nvSpPr>
        <p:spPr>
          <a:xfrm>
            <a:off x="471488" y="9377921"/>
            <a:ext cx="2632500" cy="5649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367" baseline="0"/>
            </a:lvl1pPr>
            <a:lvl2pPr marL="82261" indent="0">
              <a:buNone/>
              <a:defRPr sz="367"/>
            </a:lvl2pPr>
            <a:lvl3pPr marL="164524" indent="0">
              <a:buNone/>
              <a:defRPr sz="367"/>
            </a:lvl3pPr>
            <a:lvl4pPr marL="246786" indent="0">
              <a:buNone/>
              <a:defRPr sz="367"/>
            </a:lvl4pPr>
            <a:lvl5pPr marL="329049" indent="0">
              <a:buNone/>
              <a:defRPr sz="367"/>
            </a:lvl5pPr>
          </a:lstStyle>
          <a:p>
            <a:r>
              <a:rPr lang="en-US" sz="367" dirty="0"/>
              <a:t>Source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20" hasCustomPrompt="1"/>
          </p:nvPr>
        </p:nvSpPr>
        <p:spPr>
          <a:xfrm>
            <a:off x="471488" y="9183494"/>
            <a:ext cx="5914132" cy="5649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367" baseline="0"/>
            </a:lvl1pPr>
            <a:lvl2pPr marL="82261" indent="0">
              <a:buNone/>
              <a:defRPr sz="367"/>
            </a:lvl2pPr>
            <a:lvl3pPr marL="164524" indent="0">
              <a:buNone/>
              <a:defRPr sz="367"/>
            </a:lvl3pPr>
            <a:lvl4pPr marL="246786" indent="0">
              <a:buNone/>
              <a:defRPr sz="367"/>
            </a:lvl4pPr>
            <a:lvl5pPr marL="329049" indent="0">
              <a:buNone/>
              <a:defRPr sz="367"/>
            </a:lvl5pPr>
          </a:lstStyle>
          <a:p>
            <a:r>
              <a:rPr lang="en-US" sz="367" dirty="0"/>
              <a:t>Footnote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6280CB-E68F-49F4-93ED-E48CE1F6F539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57BAFA-657D-4259-8B15-C91E50C1723C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D1AB2-19B4-4493-8724-E73F0A35EE3F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4511"/>
      </p:ext>
    </p:extLst>
  </p:cSld>
  <p:clrMapOvr>
    <a:masterClrMapping/>
  </p:clrMapOvr>
  <p:transition>
    <p:fade/>
  </p:transition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D5D10550-92AD-4DE4-BE15-5C98CDAB53F9}" type="datetime1">
              <a:rPr lang="en-GB" smtClean="0"/>
              <a:t>16/02/2023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2792565713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noProof="0"/>
              <a:t>Click to edit Master title style</a:t>
            </a:r>
            <a:endParaRPr lang="en-US" noProof="0" dirty="0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FDFE95AD-B154-4F36-8986-8ED36969183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1826" y="1684800"/>
            <a:ext cx="5915025" cy="462800"/>
          </a:xfrm>
        </p:spPr>
        <p:txBody>
          <a:bodyPr/>
          <a:lstStyle>
            <a:lvl1pPr>
              <a:buNone/>
              <a:defRPr sz="914" cap="all" baseline="0">
                <a:solidFill>
                  <a:srgbClr val="1C252C"/>
                </a:solidFill>
              </a:defRPr>
            </a:lvl1pPr>
            <a:lvl2pPr>
              <a:buNone/>
              <a:defRPr sz="1005">
                <a:solidFill>
                  <a:schemeClr val="bg2"/>
                </a:solidFill>
              </a:defRPr>
            </a:lvl2pPr>
            <a:lvl3pPr>
              <a:buNone/>
              <a:defRPr sz="1005">
                <a:solidFill>
                  <a:schemeClr val="bg2"/>
                </a:solidFill>
              </a:defRPr>
            </a:lvl3pPr>
            <a:lvl4pPr>
              <a:buNone/>
              <a:defRPr sz="1005">
                <a:solidFill>
                  <a:schemeClr val="bg2"/>
                </a:solidFill>
              </a:defRPr>
            </a:lvl4pPr>
            <a:lvl5pPr>
              <a:buNone/>
              <a:defRPr sz="1005">
                <a:solidFill>
                  <a:schemeClr val="bg2"/>
                </a:solidFill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9CEEF61-AD4F-40F3-AA01-6BA8CCE6B8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1824" y="9377332"/>
            <a:ext cx="2632500" cy="56497"/>
          </a:xfrm>
        </p:spPr>
        <p:txBody>
          <a:bodyPr anchor="b" anchorCtr="0">
            <a:spAutoFit/>
          </a:bodyPr>
          <a:lstStyle>
            <a:lvl1pPr>
              <a:buNone/>
              <a:defRPr sz="367" i="0">
                <a:solidFill>
                  <a:srgbClr val="1C252C"/>
                </a:solidFill>
              </a:defRPr>
            </a:lvl1pPr>
          </a:lstStyle>
          <a:p>
            <a:pPr lvl="0"/>
            <a:r>
              <a:rPr lang="en-US" noProof="0" dirty="0"/>
              <a:t>Source</a:t>
            </a:r>
          </a:p>
        </p:txBody>
      </p:sp>
      <p:sp>
        <p:nvSpPr>
          <p:cNvPr id="11" name="Textplatzhalter 9">
            <a:extLst>
              <a:ext uri="{FF2B5EF4-FFF2-40B4-BE49-F238E27FC236}">
                <a16:creationId xmlns:a16="http://schemas.microsoft.com/office/drawing/2014/main" id="{0A3FCD50-EA29-4DFC-B446-BC50D983D97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71489" y="9183494"/>
            <a:ext cx="5915025" cy="5649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367" baseline="0">
                <a:solidFill>
                  <a:srgbClr val="1C252C"/>
                </a:solidFill>
              </a:defRPr>
            </a:lvl1pPr>
            <a:lvl2pPr marL="82261" indent="0">
              <a:buNone/>
              <a:defRPr sz="367"/>
            </a:lvl2pPr>
            <a:lvl3pPr marL="164524" indent="0">
              <a:buNone/>
              <a:defRPr sz="367"/>
            </a:lvl3pPr>
            <a:lvl4pPr marL="246786" indent="0">
              <a:buNone/>
              <a:defRPr sz="367"/>
            </a:lvl4pPr>
            <a:lvl5pPr marL="329049" indent="0">
              <a:buNone/>
              <a:defRPr sz="367"/>
            </a:lvl5pPr>
          </a:lstStyle>
          <a:p>
            <a:r>
              <a:rPr lang="en-US" sz="367" dirty="0"/>
              <a:t>Footnote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2583349587"/>
      </p:ext>
    </p:extLst>
  </p:cSld>
  <p:clrMapOvr>
    <a:masterClrMapping/>
  </p:clrMapOvr>
  <p:transition>
    <p:fade/>
  </p:transition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731" b="1">
                <a:solidFill>
                  <a:schemeClr val="tx1"/>
                </a:solidFill>
              </a:defRPr>
            </a:lvl1pPr>
            <a:lvl2pPr marL="0">
              <a:defRPr sz="731">
                <a:solidFill>
                  <a:schemeClr val="tx1"/>
                </a:solidFill>
              </a:defRPr>
            </a:lvl2pPr>
            <a:lvl3pPr marL="164524">
              <a:defRPr sz="731" b="1">
                <a:solidFill>
                  <a:schemeClr val="tx1"/>
                </a:solidFill>
              </a:defRPr>
            </a:lvl3pPr>
            <a:lvl4pPr marL="164524">
              <a:defRPr sz="731"/>
            </a:lvl4pPr>
            <a:lvl5pPr marL="329049">
              <a:defRPr sz="731" b="1"/>
            </a:lvl5pPr>
            <a:lvl6pPr marL="329049">
              <a:defRPr/>
            </a:lvl6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altLang="zh-CN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5E4942-32EB-4D06-B154-4347DF2C3D5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25C4D2-0EAB-4586-BA9F-D206950D280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23EFDF0-8F9C-4969-8935-B79C3D3C68D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676425"/>
      </p:ext>
    </p:extLst>
  </p:cSld>
  <p:clrMapOvr>
    <a:masterClrMapping/>
  </p:clrMapOvr>
  <p:transition>
    <p:fade/>
  </p:transition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act Slide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33">
            <a:extLst>
              <a:ext uri="{FF2B5EF4-FFF2-40B4-BE49-F238E27FC236}">
                <a16:creationId xmlns:a16="http://schemas.microsoft.com/office/drawing/2014/main" id="{B14FCE18-24EE-4500-8233-F7B948F9A9A1}"/>
              </a:ext>
            </a:extLst>
          </p:cNvPr>
          <p:cNvGrpSpPr>
            <a:grpSpLocks noChangeAspect="1"/>
          </p:cNvGrpSpPr>
          <p:nvPr/>
        </p:nvGrpSpPr>
        <p:grpSpPr bwMode="invGray">
          <a:xfrm>
            <a:off x="2184541" y="7623669"/>
            <a:ext cx="2449151" cy="1444930"/>
            <a:chOff x="-108" y="106"/>
            <a:chExt cx="4296" cy="987"/>
          </a:xfrm>
        </p:grpSpPr>
        <p:sp>
          <p:nvSpPr>
            <p:cNvPr id="8" name="Freeform 34">
              <a:extLst>
                <a:ext uri="{FF2B5EF4-FFF2-40B4-BE49-F238E27FC236}">
                  <a16:creationId xmlns:a16="http://schemas.microsoft.com/office/drawing/2014/main" id="{66A874BF-5D64-4BA0-8353-98BAD85F1498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344" y="106"/>
              <a:ext cx="779" cy="536"/>
            </a:xfrm>
            <a:custGeom>
              <a:avLst/>
              <a:gdLst>
                <a:gd name="T0" fmla="*/ 458 w 476"/>
                <a:gd name="T1" fmla="*/ 111 h 327"/>
                <a:gd name="T2" fmla="*/ 284 w 476"/>
                <a:gd name="T3" fmla="*/ 285 h 327"/>
                <a:gd name="T4" fmla="*/ 199 w 476"/>
                <a:gd name="T5" fmla="*/ 285 h 327"/>
                <a:gd name="T6" fmla="*/ 51 w 476"/>
                <a:gd name="T7" fmla="*/ 136 h 327"/>
                <a:gd name="T8" fmla="*/ 51 w 476"/>
                <a:gd name="T9" fmla="*/ 51 h 327"/>
                <a:gd name="T10" fmla="*/ 136 w 476"/>
                <a:gd name="T11" fmla="*/ 51 h 327"/>
                <a:gd name="T12" fmla="*/ 242 w 476"/>
                <a:gd name="T13" fmla="*/ 157 h 327"/>
                <a:gd name="T14" fmla="*/ 348 w 476"/>
                <a:gd name="T15" fmla="*/ 51 h 327"/>
                <a:gd name="T16" fmla="*/ 433 w 476"/>
                <a:gd name="T17" fmla="*/ 51 h 327"/>
                <a:gd name="T18" fmla="*/ 458 w 476"/>
                <a:gd name="T19" fmla="*/ 76 h 327"/>
                <a:gd name="T20" fmla="*/ 476 w 476"/>
                <a:gd name="T21" fmla="*/ 59 h 327"/>
                <a:gd name="T22" fmla="*/ 451 w 476"/>
                <a:gd name="T23" fmla="*/ 34 h 327"/>
                <a:gd name="T24" fmla="*/ 331 w 476"/>
                <a:gd name="T25" fmla="*/ 34 h 327"/>
                <a:gd name="T26" fmla="*/ 242 w 476"/>
                <a:gd name="T27" fmla="*/ 122 h 327"/>
                <a:gd name="T28" fmla="*/ 153 w 476"/>
                <a:gd name="T29" fmla="*/ 34 h 327"/>
                <a:gd name="T30" fmla="*/ 33 w 476"/>
                <a:gd name="T31" fmla="*/ 34 h 327"/>
                <a:gd name="T32" fmla="*/ 33 w 476"/>
                <a:gd name="T33" fmla="*/ 154 h 327"/>
                <a:gd name="T34" fmla="*/ 182 w 476"/>
                <a:gd name="T35" fmla="*/ 302 h 327"/>
                <a:gd name="T36" fmla="*/ 242 w 476"/>
                <a:gd name="T37" fmla="*/ 327 h 327"/>
                <a:gd name="T38" fmla="*/ 302 w 476"/>
                <a:gd name="T39" fmla="*/ 302 h 327"/>
                <a:gd name="T40" fmla="*/ 476 w 476"/>
                <a:gd name="T41" fmla="*/ 129 h 327"/>
                <a:gd name="T42" fmla="*/ 458 w 476"/>
                <a:gd name="T43" fmla="*/ 111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76" h="327">
                  <a:moveTo>
                    <a:pt x="458" y="111"/>
                  </a:moveTo>
                  <a:cubicBezTo>
                    <a:pt x="284" y="285"/>
                    <a:pt x="284" y="285"/>
                    <a:pt x="284" y="285"/>
                  </a:cubicBezTo>
                  <a:cubicBezTo>
                    <a:pt x="261" y="308"/>
                    <a:pt x="223" y="308"/>
                    <a:pt x="199" y="285"/>
                  </a:cubicBezTo>
                  <a:cubicBezTo>
                    <a:pt x="51" y="136"/>
                    <a:pt x="51" y="136"/>
                    <a:pt x="51" y="136"/>
                  </a:cubicBezTo>
                  <a:cubicBezTo>
                    <a:pt x="27" y="113"/>
                    <a:pt x="27" y="75"/>
                    <a:pt x="51" y="51"/>
                  </a:cubicBezTo>
                  <a:cubicBezTo>
                    <a:pt x="74" y="28"/>
                    <a:pt x="112" y="28"/>
                    <a:pt x="136" y="51"/>
                  </a:cubicBezTo>
                  <a:cubicBezTo>
                    <a:pt x="242" y="157"/>
                    <a:pt x="242" y="157"/>
                    <a:pt x="242" y="157"/>
                  </a:cubicBezTo>
                  <a:cubicBezTo>
                    <a:pt x="348" y="51"/>
                    <a:pt x="348" y="51"/>
                    <a:pt x="348" y="51"/>
                  </a:cubicBezTo>
                  <a:cubicBezTo>
                    <a:pt x="372" y="28"/>
                    <a:pt x="410" y="28"/>
                    <a:pt x="433" y="51"/>
                  </a:cubicBezTo>
                  <a:cubicBezTo>
                    <a:pt x="458" y="76"/>
                    <a:pt x="458" y="76"/>
                    <a:pt x="458" y="76"/>
                  </a:cubicBezTo>
                  <a:cubicBezTo>
                    <a:pt x="476" y="59"/>
                    <a:pt x="476" y="59"/>
                    <a:pt x="476" y="59"/>
                  </a:cubicBezTo>
                  <a:cubicBezTo>
                    <a:pt x="451" y="34"/>
                    <a:pt x="451" y="34"/>
                    <a:pt x="451" y="34"/>
                  </a:cubicBezTo>
                  <a:cubicBezTo>
                    <a:pt x="418" y="0"/>
                    <a:pt x="364" y="0"/>
                    <a:pt x="331" y="34"/>
                  </a:cubicBezTo>
                  <a:cubicBezTo>
                    <a:pt x="242" y="122"/>
                    <a:pt x="242" y="122"/>
                    <a:pt x="242" y="122"/>
                  </a:cubicBezTo>
                  <a:cubicBezTo>
                    <a:pt x="153" y="34"/>
                    <a:pt x="153" y="34"/>
                    <a:pt x="153" y="34"/>
                  </a:cubicBezTo>
                  <a:cubicBezTo>
                    <a:pt x="120" y="0"/>
                    <a:pt x="66" y="0"/>
                    <a:pt x="33" y="34"/>
                  </a:cubicBezTo>
                  <a:cubicBezTo>
                    <a:pt x="0" y="67"/>
                    <a:pt x="0" y="121"/>
                    <a:pt x="33" y="154"/>
                  </a:cubicBezTo>
                  <a:cubicBezTo>
                    <a:pt x="182" y="302"/>
                    <a:pt x="182" y="302"/>
                    <a:pt x="182" y="302"/>
                  </a:cubicBezTo>
                  <a:cubicBezTo>
                    <a:pt x="198" y="319"/>
                    <a:pt x="220" y="327"/>
                    <a:pt x="242" y="327"/>
                  </a:cubicBezTo>
                  <a:cubicBezTo>
                    <a:pt x="264" y="327"/>
                    <a:pt x="285" y="319"/>
                    <a:pt x="302" y="302"/>
                  </a:cubicBezTo>
                  <a:cubicBezTo>
                    <a:pt x="476" y="129"/>
                    <a:pt x="476" y="129"/>
                    <a:pt x="476" y="129"/>
                  </a:cubicBezTo>
                  <a:lnTo>
                    <a:pt x="458" y="1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9" name="Freeform 35">
              <a:extLst>
                <a:ext uri="{FF2B5EF4-FFF2-40B4-BE49-F238E27FC236}">
                  <a16:creationId xmlns:a16="http://schemas.microsoft.com/office/drawing/2014/main" id="{906AA9BA-7614-4426-A9E2-E77C34A1C995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936" y="106"/>
              <a:ext cx="778" cy="551"/>
            </a:xfrm>
            <a:custGeom>
              <a:avLst/>
              <a:gdLst>
                <a:gd name="T0" fmla="*/ 443 w 476"/>
                <a:gd name="T1" fmla="*/ 182 h 336"/>
                <a:gd name="T2" fmla="*/ 294 w 476"/>
                <a:gd name="T3" fmla="*/ 34 h 336"/>
                <a:gd name="T4" fmla="*/ 174 w 476"/>
                <a:gd name="T5" fmla="*/ 34 h 336"/>
                <a:gd name="T6" fmla="*/ 114 w 476"/>
                <a:gd name="T7" fmla="*/ 94 h 336"/>
                <a:gd name="T8" fmla="*/ 131 w 476"/>
                <a:gd name="T9" fmla="*/ 111 h 336"/>
                <a:gd name="T10" fmla="*/ 191 w 476"/>
                <a:gd name="T11" fmla="*/ 51 h 336"/>
                <a:gd name="T12" fmla="*/ 276 w 476"/>
                <a:gd name="T13" fmla="*/ 51 h 336"/>
                <a:gd name="T14" fmla="*/ 425 w 476"/>
                <a:gd name="T15" fmla="*/ 200 h 336"/>
                <a:gd name="T16" fmla="*/ 425 w 476"/>
                <a:gd name="T17" fmla="*/ 285 h 336"/>
                <a:gd name="T18" fmla="*/ 340 w 476"/>
                <a:gd name="T19" fmla="*/ 285 h 336"/>
                <a:gd name="T20" fmla="*/ 234 w 476"/>
                <a:gd name="T21" fmla="*/ 179 h 336"/>
                <a:gd name="T22" fmla="*/ 128 w 476"/>
                <a:gd name="T23" fmla="*/ 285 h 336"/>
                <a:gd name="T24" fmla="*/ 43 w 476"/>
                <a:gd name="T25" fmla="*/ 285 h 336"/>
                <a:gd name="T26" fmla="*/ 18 w 476"/>
                <a:gd name="T27" fmla="*/ 260 h 336"/>
                <a:gd name="T28" fmla="*/ 0 w 476"/>
                <a:gd name="T29" fmla="*/ 277 h 336"/>
                <a:gd name="T30" fmla="*/ 25 w 476"/>
                <a:gd name="T31" fmla="*/ 302 h 336"/>
                <a:gd name="T32" fmla="*/ 145 w 476"/>
                <a:gd name="T33" fmla="*/ 302 h 336"/>
                <a:gd name="T34" fmla="*/ 234 w 476"/>
                <a:gd name="T35" fmla="*/ 214 h 336"/>
                <a:gd name="T36" fmla="*/ 323 w 476"/>
                <a:gd name="T37" fmla="*/ 302 h 336"/>
                <a:gd name="T38" fmla="*/ 443 w 476"/>
                <a:gd name="T39" fmla="*/ 302 h 336"/>
                <a:gd name="T40" fmla="*/ 443 w 476"/>
                <a:gd name="T41" fmla="*/ 182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76" h="336">
                  <a:moveTo>
                    <a:pt x="443" y="182"/>
                  </a:moveTo>
                  <a:cubicBezTo>
                    <a:pt x="294" y="34"/>
                    <a:pt x="294" y="34"/>
                    <a:pt x="294" y="34"/>
                  </a:cubicBezTo>
                  <a:cubicBezTo>
                    <a:pt x="261" y="0"/>
                    <a:pt x="207" y="0"/>
                    <a:pt x="174" y="34"/>
                  </a:cubicBezTo>
                  <a:cubicBezTo>
                    <a:pt x="114" y="94"/>
                    <a:pt x="114" y="94"/>
                    <a:pt x="114" y="94"/>
                  </a:cubicBezTo>
                  <a:cubicBezTo>
                    <a:pt x="131" y="111"/>
                    <a:pt x="131" y="111"/>
                    <a:pt x="131" y="111"/>
                  </a:cubicBezTo>
                  <a:cubicBezTo>
                    <a:pt x="191" y="51"/>
                    <a:pt x="191" y="51"/>
                    <a:pt x="191" y="51"/>
                  </a:cubicBezTo>
                  <a:cubicBezTo>
                    <a:pt x="215" y="28"/>
                    <a:pt x="253" y="28"/>
                    <a:pt x="276" y="51"/>
                  </a:cubicBezTo>
                  <a:cubicBezTo>
                    <a:pt x="425" y="200"/>
                    <a:pt x="425" y="200"/>
                    <a:pt x="425" y="200"/>
                  </a:cubicBezTo>
                  <a:cubicBezTo>
                    <a:pt x="449" y="223"/>
                    <a:pt x="449" y="261"/>
                    <a:pt x="425" y="285"/>
                  </a:cubicBezTo>
                  <a:cubicBezTo>
                    <a:pt x="402" y="308"/>
                    <a:pt x="364" y="308"/>
                    <a:pt x="340" y="285"/>
                  </a:cubicBezTo>
                  <a:cubicBezTo>
                    <a:pt x="234" y="179"/>
                    <a:pt x="234" y="179"/>
                    <a:pt x="234" y="179"/>
                  </a:cubicBezTo>
                  <a:cubicBezTo>
                    <a:pt x="128" y="285"/>
                    <a:pt x="128" y="285"/>
                    <a:pt x="128" y="285"/>
                  </a:cubicBezTo>
                  <a:cubicBezTo>
                    <a:pt x="104" y="308"/>
                    <a:pt x="66" y="308"/>
                    <a:pt x="43" y="285"/>
                  </a:cubicBezTo>
                  <a:cubicBezTo>
                    <a:pt x="18" y="260"/>
                    <a:pt x="18" y="260"/>
                    <a:pt x="18" y="260"/>
                  </a:cubicBezTo>
                  <a:cubicBezTo>
                    <a:pt x="0" y="277"/>
                    <a:pt x="0" y="277"/>
                    <a:pt x="0" y="277"/>
                  </a:cubicBezTo>
                  <a:cubicBezTo>
                    <a:pt x="25" y="302"/>
                    <a:pt x="25" y="302"/>
                    <a:pt x="25" y="302"/>
                  </a:cubicBezTo>
                  <a:cubicBezTo>
                    <a:pt x="58" y="336"/>
                    <a:pt x="112" y="336"/>
                    <a:pt x="145" y="302"/>
                  </a:cubicBezTo>
                  <a:cubicBezTo>
                    <a:pt x="234" y="214"/>
                    <a:pt x="234" y="214"/>
                    <a:pt x="234" y="214"/>
                  </a:cubicBezTo>
                  <a:cubicBezTo>
                    <a:pt x="323" y="302"/>
                    <a:pt x="323" y="302"/>
                    <a:pt x="323" y="302"/>
                  </a:cubicBezTo>
                  <a:cubicBezTo>
                    <a:pt x="356" y="336"/>
                    <a:pt x="410" y="336"/>
                    <a:pt x="443" y="302"/>
                  </a:cubicBezTo>
                  <a:cubicBezTo>
                    <a:pt x="476" y="269"/>
                    <a:pt x="476" y="215"/>
                    <a:pt x="443" y="182"/>
                  </a:cubicBezTo>
                </a:path>
              </a:pathLst>
            </a:custGeom>
            <a:solidFill>
              <a:srgbClr val="57C1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10" name="Freeform 36">
              <a:extLst>
                <a:ext uri="{FF2B5EF4-FFF2-40B4-BE49-F238E27FC236}">
                  <a16:creationId xmlns:a16="http://schemas.microsoft.com/office/drawing/2014/main" id="{E415FA33-555B-4B1D-87EE-A2E602C1BD06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-108" y="870"/>
              <a:ext cx="244" cy="219"/>
            </a:xfrm>
            <a:custGeom>
              <a:avLst/>
              <a:gdLst>
                <a:gd name="T0" fmla="*/ 190 w 244"/>
                <a:gd name="T1" fmla="*/ 0 h 219"/>
                <a:gd name="T2" fmla="*/ 121 w 244"/>
                <a:gd name="T3" fmla="*/ 146 h 219"/>
                <a:gd name="T4" fmla="*/ 53 w 244"/>
                <a:gd name="T5" fmla="*/ 0 h 219"/>
                <a:gd name="T6" fmla="*/ 0 w 244"/>
                <a:gd name="T7" fmla="*/ 0 h 219"/>
                <a:gd name="T8" fmla="*/ 105 w 244"/>
                <a:gd name="T9" fmla="*/ 219 h 219"/>
                <a:gd name="T10" fmla="*/ 139 w 244"/>
                <a:gd name="T11" fmla="*/ 219 h 219"/>
                <a:gd name="T12" fmla="*/ 244 w 244"/>
                <a:gd name="T13" fmla="*/ 0 h 219"/>
                <a:gd name="T14" fmla="*/ 190 w 244"/>
                <a:gd name="T1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4" h="219">
                  <a:moveTo>
                    <a:pt x="190" y="0"/>
                  </a:moveTo>
                  <a:lnTo>
                    <a:pt x="121" y="146"/>
                  </a:lnTo>
                  <a:lnTo>
                    <a:pt x="53" y="0"/>
                  </a:lnTo>
                  <a:lnTo>
                    <a:pt x="0" y="0"/>
                  </a:lnTo>
                  <a:lnTo>
                    <a:pt x="105" y="219"/>
                  </a:lnTo>
                  <a:lnTo>
                    <a:pt x="139" y="219"/>
                  </a:lnTo>
                  <a:lnTo>
                    <a:pt x="244" y="0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11" name="Freeform 37">
              <a:extLst>
                <a:ext uri="{FF2B5EF4-FFF2-40B4-BE49-F238E27FC236}">
                  <a16:creationId xmlns:a16="http://schemas.microsoft.com/office/drawing/2014/main" id="{94DF183D-A363-4947-826B-8E4ADBC149E8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705" y="870"/>
              <a:ext cx="244" cy="219"/>
            </a:xfrm>
            <a:custGeom>
              <a:avLst/>
              <a:gdLst>
                <a:gd name="T0" fmla="*/ 190 w 244"/>
                <a:gd name="T1" fmla="*/ 0 h 219"/>
                <a:gd name="T2" fmla="*/ 121 w 244"/>
                <a:gd name="T3" fmla="*/ 146 h 219"/>
                <a:gd name="T4" fmla="*/ 54 w 244"/>
                <a:gd name="T5" fmla="*/ 0 h 219"/>
                <a:gd name="T6" fmla="*/ 0 w 244"/>
                <a:gd name="T7" fmla="*/ 0 h 219"/>
                <a:gd name="T8" fmla="*/ 105 w 244"/>
                <a:gd name="T9" fmla="*/ 219 h 219"/>
                <a:gd name="T10" fmla="*/ 139 w 244"/>
                <a:gd name="T11" fmla="*/ 219 h 219"/>
                <a:gd name="T12" fmla="*/ 244 w 244"/>
                <a:gd name="T13" fmla="*/ 0 h 219"/>
                <a:gd name="T14" fmla="*/ 190 w 244"/>
                <a:gd name="T1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4" h="219">
                  <a:moveTo>
                    <a:pt x="190" y="0"/>
                  </a:moveTo>
                  <a:lnTo>
                    <a:pt x="121" y="146"/>
                  </a:lnTo>
                  <a:lnTo>
                    <a:pt x="54" y="0"/>
                  </a:lnTo>
                  <a:lnTo>
                    <a:pt x="0" y="0"/>
                  </a:lnTo>
                  <a:lnTo>
                    <a:pt x="105" y="219"/>
                  </a:lnTo>
                  <a:lnTo>
                    <a:pt x="139" y="219"/>
                  </a:lnTo>
                  <a:lnTo>
                    <a:pt x="244" y="0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12" name="Freeform 38">
              <a:extLst>
                <a:ext uri="{FF2B5EF4-FFF2-40B4-BE49-F238E27FC236}">
                  <a16:creationId xmlns:a16="http://schemas.microsoft.com/office/drawing/2014/main" id="{C0D21617-4EF0-4115-A352-E8B6B34B2430}"/>
                </a:ext>
              </a:extLst>
            </p:cNvPr>
            <p:cNvSpPr>
              <a:spLocks noEditPoints="1"/>
            </p:cNvSpPr>
            <p:nvPr/>
          </p:nvSpPr>
          <p:spPr bwMode="invGray">
            <a:xfrm>
              <a:off x="138" y="870"/>
              <a:ext cx="251" cy="219"/>
            </a:xfrm>
            <a:custGeom>
              <a:avLst/>
              <a:gdLst>
                <a:gd name="T0" fmla="*/ 126 w 251"/>
                <a:gd name="T1" fmla="*/ 62 h 219"/>
                <a:gd name="T2" fmla="*/ 162 w 251"/>
                <a:gd name="T3" fmla="*/ 142 h 219"/>
                <a:gd name="T4" fmla="*/ 90 w 251"/>
                <a:gd name="T5" fmla="*/ 142 h 219"/>
                <a:gd name="T6" fmla="*/ 126 w 251"/>
                <a:gd name="T7" fmla="*/ 62 h 219"/>
                <a:gd name="T8" fmla="*/ 106 w 251"/>
                <a:gd name="T9" fmla="*/ 0 h 219"/>
                <a:gd name="T10" fmla="*/ 0 w 251"/>
                <a:gd name="T11" fmla="*/ 219 h 219"/>
                <a:gd name="T12" fmla="*/ 54 w 251"/>
                <a:gd name="T13" fmla="*/ 219 h 219"/>
                <a:gd name="T14" fmla="*/ 72 w 251"/>
                <a:gd name="T15" fmla="*/ 182 h 219"/>
                <a:gd name="T16" fmla="*/ 178 w 251"/>
                <a:gd name="T17" fmla="*/ 182 h 219"/>
                <a:gd name="T18" fmla="*/ 197 w 251"/>
                <a:gd name="T19" fmla="*/ 219 h 219"/>
                <a:gd name="T20" fmla="*/ 251 w 251"/>
                <a:gd name="T21" fmla="*/ 219 h 219"/>
                <a:gd name="T22" fmla="*/ 144 w 251"/>
                <a:gd name="T23" fmla="*/ 0 h 219"/>
                <a:gd name="T24" fmla="*/ 106 w 251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1" h="219">
                  <a:moveTo>
                    <a:pt x="126" y="62"/>
                  </a:moveTo>
                  <a:lnTo>
                    <a:pt x="162" y="142"/>
                  </a:lnTo>
                  <a:lnTo>
                    <a:pt x="90" y="142"/>
                  </a:lnTo>
                  <a:lnTo>
                    <a:pt x="126" y="62"/>
                  </a:lnTo>
                  <a:close/>
                  <a:moveTo>
                    <a:pt x="106" y="0"/>
                  </a:moveTo>
                  <a:lnTo>
                    <a:pt x="0" y="219"/>
                  </a:lnTo>
                  <a:lnTo>
                    <a:pt x="54" y="219"/>
                  </a:lnTo>
                  <a:lnTo>
                    <a:pt x="72" y="182"/>
                  </a:lnTo>
                  <a:lnTo>
                    <a:pt x="178" y="182"/>
                  </a:lnTo>
                  <a:lnTo>
                    <a:pt x="197" y="219"/>
                  </a:lnTo>
                  <a:lnTo>
                    <a:pt x="251" y="219"/>
                  </a:lnTo>
                  <a:lnTo>
                    <a:pt x="144" y="0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13" name="Freeform 39">
              <a:extLst>
                <a:ext uri="{FF2B5EF4-FFF2-40B4-BE49-F238E27FC236}">
                  <a16:creationId xmlns:a16="http://schemas.microsoft.com/office/drawing/2014/main" id="{84E373E0-9A04-4EC4-B012-587F315250BA}"/>
                </a:ext>
              </a:extLst>
            </p:cNvPr>
            <p:cNvSpPr>
              <a:spLocks noEditPoints="1"/>
            </p:cNvSpPr>
            <p:nvPr/>
          </p:nvSpPr>
          <p:spPr bwMode="invGray">
            <a:xfrm>
              <a:off x="1590" y="870"/>
              <a:ext cx="251" cy="219"/>
            </a:xfrm>
            <a:custGeom>
              <a:avLst/>
              <a:gdLst>
                <a:gd name="T0" fmla="*/ 125 w 251"/>
                <a:gd name="T1" fmla="*/ 62 h 219"/>
                <a:gd name="T2" fmla="*/ 161 w 251"/>
                <a:gd name="T3" fmla="*/ 142 h 219"/>
                <a:gd name="T4" fmla="*/ 89 w 251"/>
                <a:gd name="T5" fmla="*/ 142 h 219"/>
                <a:gd name="T6" fmla="*/ 125 w 251"/>
                <a:gd name="T7" fmla="*/ 62 h 219"/>
                <a:gd name="T8" fmla="*/ 106 w 251"/>
                <a:gd name="T9" fmla="*/ 0 h 219"/>
                <a:gd name="T10" fmla="*/ 0 w 251"/>
                <a:gd name="T11" fmla="*/ 219 h 219"/>
                <a:gd name="T12" fmla="*/ 53 w 251"/>
                <a:gd name="T13" fmla="*/ 219 h 219"/>
                <a:gd name="T14" fmla="*/ 71 w 251"/>
                <a:gd name="T15" fmla="*/ 182 h 219"/>
                <a:gd name="T16" fmla="*/ 178 w 251"/>
                <a:gd name="T17" fmla="*/ 182 h 219"/>
                <a:gd name="T18" fmla="*/ 197 w 251"/>
                <a:gd name="T19" fmla="*/ 219 h 219"/>
                <a:gd name="T20" fmla="*/ 251 w 251"/>
                <a:gd name="T21" fmla="*/ 219 h 219"/>
                <a:gd name="T22" fmla="*/ 145 w 251"/>
                <a:gd name="T23" fmla="*/ 0 h 219"/>
                <a:gd name="T24" fmla="*/ 106 w 251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1" h="219">
                  <a:moveTo>
                    <a:pt x="125" y="62"/>
                  </a:moveTo>
                  <a:lnTo>
                    <a:pt x="161" y="142"/>
                  </a:lnTo>
                  <a:lnTo>
                    <a:pt x="89" y="142"/>
                  </a:lnTo>
                  <a:lnTo>
                    <a:pt x="125" y="62"/>
                  </a:lnTo>
                  <a:close/>
                  <a:moveTo>
                    <a:pt x="106" y="0"/>
                  </a:moveTo>
                  <a:lnTo>
                    <a:pt x="0" y="219"/>
                  </a:lnTo>
                  <a:lnTo>
                    <a:pt x="53" y="219"/>
                  </a:lnTo>
                  <a:lnTo>
                    <a:pt x="71" y="182"/>
                  </a:lnTo>
                  <a:lnTo>
                    <a:pt x="178" y="182"/>
                  </a:lnTo>
                  <a:lnTo>
                    <a:pt x="197" y="219"/>
                  </a:lnTo>
                  <a:lnTo>
                    <a:pt x="251" y="219"/>
                  </a:lnTo>
                  <a:lnTo>
                    <a:pt x="145" y="0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14" name="Freeform 40">
              <a:extLst>
                <a:ext uri="{FF2B5EF4-FFF2-40B4-BE49-F238E27FC236}">
                  <a16:creationId xmlns:a16="http://schemas.microsoft.com/office/drawing/2014/main" id="{623B1BE8-4D6B-4A6C-8ADC-2490A67562E6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443" y="870"/>
              <a:ext cx="164" cy="219"/>
            </a:xfrm>
            <a:custGeom>
              <a:avLst/>
              <a:gdLst>
                <a:gd name="T0" fmla="*/ 0 w 164"/>
                <a:gd name="T1" fmla="*/ 0 h 219"/>
                <a:gd name="T2" fmla="*/ 0 w 164"/>
                <a:gd name="T3" fmla="*/ 219 h 219"/>
                <a:gd name="T4" fmla="*/ 164 w 164"/>
                <a:gd name="T5" fmla="*/ 219 h 219"/>
                <a:gd name="T6" fmla="*/ 164 w 164"/>
                <a:gd name="T7" fmla="*/ 177 h 219"/>
                <a:gd name="T8" fmla="*/ 51 w 164"/>
                <a:gd name="T9" fmla="*/ 177 h 219"/>
                <a:gd name="T10" fmla="*/ 51 w 164"/>
                <a:gd name="T11" fmla="*/ 0 h 219"/>
                <a:gd name="T12" fmla="*/ 0 w 164"/>
                <a:gd name="T13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4" h="219">
                  <a:moveTo>
                    <a:pt x="0" y="0"/>
                  </a:moveTo>
                  <a:lnTo>
                    <a:pt x="0" y="219"/>
                  </a:lnTo>
                  <a:lnTo>
                    <a:pt x="164" y="219"/>
                  </a:lnTo>
                  <a:lnTo>
                    <a:pt x="164" y="177"/>
                  </a:lnTo>
                  <a:lnTo>
                    <a:pt x="51" y="177"/>
                  </a:lnTo>
                  <a:lnTo>
                    <a:pt x="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15" name="Freeform 41">
              <a:extLst>
                <a:ext uri="{FF2B5EF4-FFF2-40B4-BE49-F238E27FC236}">
                  <a16:creationId xmlns:a16="http://schemas.microsoft.com/office/drawing/2014/main" id="{08E8E421-852A-4A66-A085-02E4B295CD2E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667" y="870"/>
              <a:ext cx="259" cy="219"/>
            </a:xfrm>
            <a:custGeom>
              <a:avLst/>
              <a:gdLst>
                <a:gd name="T0" fmla="*/ 218 w 259"/>
                <a:gd name="T1" fmla="*/ 0 h 219"/>
                <a:gd name="T2" fmla="*/ 130 w 259"/>
                <a:gd name="T3" fmla="*/ 75 h 219"/>
                <a:gd name="T4" fmla="*/ 41 w 259"/>
                <a:gd name="T5" fmla="*/ 0 h 219"/>
                <a:gd name="T6" fmla="*/ 0 w 259"/>
                <a:gd name="T7" fmla="*/ 0 h 219"/>
                <a:gd name="T8" fmla="*/ 0 w 259"/>
                <a:gd name="T9" fmla="*/ 219 h 219"/>
                <a:gd name="T10" fmla="*/ 49 w 259"/>
                <a:gd name="T11" fmla="*/ 219 h 219"/>
                <a:gd name="T12" fmla="*/ 49 w 259"/>
                <a:gd name="T13" fmla="*/ 69 h 219"/>
                <a:gd name="T14" fmla="*/ 130 w 259"/>
                <a:gd name="T15" fmla="*/ 136 h 219"/>
                <a:gd name="T16" fmla="*/ 208 w 259"/>
                <a:gd name="T17" fmla="*/ 69 h 219"/>
                <a:gd name="T18" fmla="*/ 208 w 259"/>
                <a:gd name="T19" fmla="*/ 219 h 219"/>
                <a:gd name="T20" fmla="*/ 257 w 259"/>
                <a:gd name="T21" fmla="*/ 219 h 219"/>
                <a:gd name="T22" fmla="*/ 259 w 259"/>
                <a:gd name="T23" fmla="*/ 0 h 219"/>
                <a:gd name="T24" fmla="*/ 218 w 259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9" h="219">
                  <a:moveTo>
                    <a:pt x="218" y="0"/>
                  </a:moveTo>
                  <a:lnTo>
                    <a:pt x="130" y="75"/>
                  </a:lnTo>
                  <a:lnTo>
                    <a:pt x="41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49" y="219"/>
                  </a:lnTo>
                  <a:lnTo>
                    <a:pt x="49" y="69"/>
                  </a:lnTo>
                  <a:lnTo>
                    <a:pt x="130" y="136"/>
                  </a:lnTo>
                  <a:lnTo>
                    <a:pt x="208" y="69"/>
                  </a:lnTo>
                  <a:lnTo>
                    <a:pt x="208" y="219"/>
                  </a:lnTo>
                  <a:lnTo>
                    <a:pt x="257" y="219"/>
                  </a:lnTo>
                  <a:lnTo>
                    <a:pt x="259" y="0"/>
                  </a:lnTo>
                  <a:lnTo>
                    <a:pt x="2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16" name="Freeform 42">
              <a:extLst>
                <a:ext uri="{FF2B5EF4-FFF2-40B4-BE49-F238E27FC236}">
                  <a16:creationId xmlns:a16="http://schemas.microsoft.com/office/drawing/2014/main" id="{68544BAF-04AE-42DB-8A46-01E5A60FBD04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2723" y="870"/>
              <a:ext cx="258" cy="219"/>
            </a:xfrm>
            <a:custGeom>
              <a:avLst/>
              <a:gdLst>
                <a:gd name="T0" fmla="*/ 217 w 258"/>
                <a:gd name="T1" fmla="*/ 0 h 219"/>
                <a:gd name="T2" fmla="*/ 129 w 258"/>
                <a:gd name="T3" fmla="*/ 75 h 219"/>
                <a:gd name="T4" fmla="*/ 40 w 258"/>
                <a:gd name="T5" fmla="*/ 0 h 219"/>
                <a:gd name="T6" fmla="*/ 0 w 258"/>
                <a:gd name="T7" fmla="*/ 0 h 219"/>
                <a:gd name="T8" fmla="*/ 0 w 258"/>
                <a:gd name="T9" fmla="*/ 219 h 219"/>
                <a:gd name="T10" fmla="*/ 49 w 258"/>
                <a:gd name="T11" fmla="*/ 219 h 219"/>
                <a:gd name="T12" fmla="*/ 49 w 258"/>
                <a:gd name="T13" fmla="*/ 69 h 219"/>
                <a:gd name="T14" fmla="*/ 129 w 258"/>
                <a:gd name="T15" fmla="*/ 136 h 219"/>
                <a:gd name="T16" fmla="*/ 207 w 258"/>
                <a:gd name="T17" fmla="*/ 69 h 219"/>
                <a:gd name="T18" fmla="*/ 207 w 258"/>
                <a:gd name="T19" fmla="*/ 219 h 219"/>
                <a:gd name="T20" fmla="*/ 256 w 258"/>
                <a:gd name="T21" fmla="*/ 219 h 219"/>
                <a:gd name="T22" fmla="*/ 258 w 258"/>
                <a:gd name="T23" fmla="*/ 0 h 219"/>
                <a:gd name="T24" fmla="*/ 217 w 258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8" h="219">
                  <a:moveTo>
                    <a:pt x="217" y="0"/>
                  </a:moveTo>
                  <a:lnTo>
                    <a:pt x="129" y="75"/>
                  </a:lnTo>
                  <a:lnTo>
                    <a:pt x="40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49" y="219"/>
                  </a:lnTo>
                  <a:lnTo>
                    <a:pt x="49" y="69"/>
                  </a:lnTo>
                  <a:lnTo>
                    <a:pt x="129" y="136"/>
                  </a:lnTo>
                  <a:lnTo>
                    <a:pt x="207" y="69"/>
                  </a:lnTo>
                  <a:lnTo>
                    <a:pt x="207" y="219"/>
                  </a:lnTo>
                  <a:lnTo>
                    <a:pt x="256" y="219"/>
                  </a:lnTo>
                  <a:lnTo>
                    <a:pt x="258" y="0"/>
                  </a:lnTo>
                  <a:lnTo>
                    <a:pt x="2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17" name="Freeform 43">
              <a:extLst>
                <a:ext uri="{FF2B5EF4-FFF2-40B4-BE49-F238E27FC236}">
                  <a16:creationId xmlns:a16="http://schemas.microsoft.com/office/drawing/2014/main" id="{330591C4-6747-4E54-A57E-427E4A483D46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004" y="870"/>
              <a:ext cx="183" cy="219"/>
            </a:xfrm>
            <a:custGeom>
              <a:avLst/>
              <a:gdLst>
                <a:gd name="T0" fmla="*/ 0 w 183"/>
                <a:gd name="T1" fmla="*/ 0 h 219"/>
                <a:gd name="T2" fmla="*/ 0 w 183"/>
                <a:gd name="T3" fmla="*/ 219 h 219"/>
                <a:gd name="T4" fmla="*/ 183 w 183"/>
                <a:gd name="T5" fmla="*/ 219 h 219"/>
                <a:gd name="T6" fmla="*/ 183 w 183"/>
                <a:gd name="T7" fmla="*/ 177 h 219"/>
                <a:gd name="T8" fmla="*/ 51 w 183"/>
                <a:gd name="T9" fmla="*/ 177 h 219"/>
                <a:gd name="T10" fmla="*/ 51 w 183"/>
                <a:gd name="T11" fmla="*/ 128 h 219"/>
                <a:gd name="T12" fmla="*/ 170 w 183"/>
                <a:gd name="T13" fmla="*/ 128 h 219"/>
                <a:gd name="T14" fmla="*/ 170 w 183"/>
                <a:gd name="T15" fmla="*/ 87 h 219"/>
                <a:gd name="T16" fmla="*/ 51 w 183"/>
                <a:gd name="T17" fmla="*/ 87 h 219"/>
                <a:gd name="T18" fmla="*/ 51 w 183"/>
                <a:gd name="T19" fmla="*/ 41 h 219"/>
                <a:gd name="T20" fmla="*/ 182 w 183"/>
                <a:gd name="T21" fmla="*/ 41 h 219"/>
                <a:gd name="T22" fmla="*/ 182 w 183"/>
                <a:gd name="T23" fmla="*/ 0 h 219"/>
                <a:gd name="T24" fmla="*/ 0 w 183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3" h="219">
                  <a:moveTo>
                    <a:pt x="0" y="0"/>
                  </a:moveTo>
                  <a:lnTo>
                    <a:pt x="0" y="219"/>
                  </a:lnTo>
                  <a:lnTo>
                    <a:pt x="183" y="219"/>
                  </a:lnTo>
                  <a:lnTo>
                    <a:pt x="183" y="177"/>
                  </a:lnTo>
                  <a:lnTo>
                    <a:pt x="51" y="177"/>
                  </a:lnTo>
                  <a:lnTo>
                    <a:pt x="51" y="128"/>
                  </a:lnTo>
                  <a:lnTo>
                    <a:pt x="170" y="128"/>
                  </a:lnTo>
                  <a:lnTo>
                    <a:pt x="170" y="87"/>
                  </a:lnTo>
                  <a:lnTo>
                    <a:pt x="51" y="87"/>
                  </a:lnTo>
                  <a:lnTo>
                    <a:pt x="51" y="41"/>
                  </a:lnTo>
                  <a:lnTo>
                    <a:pt x="182" y="41"/>
                  </a:lnTo>
                  <a:lnTo>
                    <a:pt x="18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18" name="Freeform 44">
              <a:extLst>
                <a:ext uri="{FF2B5EF4-FFF2-40B4-BE49-F238E27FC236}">
                  <a16:creationId xmlns:a16="http://schemas.microsoft.com/office/drawing/2014/main" id="{B277B08F-F9E3-4979-A03D-90FFD315A4D3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4004" y="870"/>
              <a:ext cx="184" cy="219"/>
            </a:xfrm>
            <a:custGeom>
              <a:avLst/>
              <a:gdLst>
                <a:gd name="T0" fmla="*/ 0 w 184"/>
                <a:gd name="T1" fmla="*/ 0 h 219"/>
                <a:gd name="T2" fmla="*/ 0 w 184"/>
                <a:gd name="T3" fmla="*/ 219 h 219"/>
                <a:gd name="T4" fmla="*/ 184 w 184"/>
                <a:gd name="T5" fmla="*/ 219 h 219"/>
                <a:gd name="T6" fmla="*/ 184 w 184"/>
                <a:gd name="T7" fmla="*/ 177 h 219"/>
                <a:gd name="T8" fmla="*/ 49 w 184"/>
                <a:gd name="T9" fmla="*/ 177 h 219"/>
                <a:gd name="T10" fmla="*/ 49 w 184"/>
                <a:gd name="T11" fmla="*/ 128 h 219"/>
                <a:gd name="T12" fmla="*/ 170 w 184"/>
                <a:gd name="T13" fmla="*/ 128 h 219"/>
                <a:gd name="T14" fmla="*/ 170 w 184"/>
                <a:gd name="T15" fmla="*/ 87 h 219"/>
                <a:gd name="T16" fmla="*/ 49 w 184"/>
                <a:gd name="T17" fmla="*/ 87 h 219"/>
                <a:gd name="T18" fmla="*/ 49 w 184"/>
                <a:gd name="T19" fmla="*/ 41 h 219"/>
                <a:gd name="T20" fmla="*/ 182 w 184"/>
                <a:gd name="T21" fmla="*/ 41 h 219"/>
                <a:gd name="T22" fmla="*/ 182 w 184"/>
                <a:gd name="T23" fmla="*/ 0 h 219"/>
                <a:gd name="T24" fmla="*/ 0 w 184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4" h="219">
                  <a:moveTo>
                    <a:pt x="0" y="0"/>
                  </a:moveTo>
                  <a:lnTo>
                    <a:pt x="0" y="219"/>
                  </a:lnTo>
                  <a:lnTo>
                    <a:pt x="184" y="219"/>
                  </a:lnTo>
                  <a:lnTo>
                    <a:pt x="184" y="177"/>
                  </a:lnTo>
                  <a:lnTo>
                    <a:pt x="49" y="177"/>
                  </a:lnTo>
                  <a:lnTo>
                    <a:pt x="49" y="128"/>
                  </a:lnTo>
                  <a:lnTo>
                    <a:pt x="170" y="128"/>
                  </a:lnTo>
                  <a:lnTo>
                    <a:pt x="170" y="87"/>
                  </a:lnTo>
                  <a:lnTo>
                    <a:pt x="49" y="87"/>
                  </a:lnTo>
                  <a:lnTo>
                    <a:pt x="49" y="41"/>
                  </a:lnTo>
                  <a:lnTo>
                    <a:pt x="182" y="41"/>
                  </a:lnTo>
                  <a:lnTo>
                    <a:pt x="18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19" name="Freeform 45">
              <a:extLst>
                <a:ext uri="{FF2B5EF4-FFF2-40B4-BE49-F238E27FC236}">
                  <a16:creationId xmlns:a16="http://schemas.microsoft.com/office/drawing/2014/main" id="{D3B446BA-81B7-4129-8035-1AC7E91D4962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231" y="870"/>
              <a:ext cx="218" cy="219"/>
            </a:xfrm>
            <a:custGeom>
              <a:avLst/>
              <a:gdLst>
                <a:gd name="T0" fmla="*/ 0 w 218"/>
                <a:gd name="T1" fmla="*/ 0 h 219"/>
                <a:gd name="T2" fmla="*/ 0 w 218"/>
                <a:gd name="T3" fmla="*/ 41 h 219"/>
                <a:gd name="T4" fmla="*/ 85 w 218"/>
                <a:gd name="T5" fmla="*/ 41 h 219"/>
                <a:gd name="T6" fmla="*/ 85 w 218"/>
                <a:gd name="T7" fmla="*/ 219 h 219"/>
                <a:gd name="T8" fmla="*/ 135 w 218"/>
                <a:gd name="T9" fmla="*/ 219 h 219"/>
                <a:gd name="T10" fmla="*/ 135 w 218"/>
                <a:gd name="T11" fmla="*/ 41 h 219"/>
                <a:gd name="T12" fmla="*/ 218 w 218"/>
                <a:gd name="T13" fmla="*/ 41 h 219"/>
                <a:gd name="T14" fmla="*/ 218 w 218"/>
                <a:gd name="T15" fmla="*/ 0 h 219"/>
                <a:gd name="T16" fmla="*/ 0 w 218"/>
                <a:gd name="T17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8" h="219">
                  <a:moveTo>
                    <a:pt x="0" y="0"/>
                  </a:moveTo>
                  <a:lnTo>
                    <a:pt x="0" y="41"/>
                  </a:lnTo>
                  <a:lnTo>
                    <a:pt x="85" y="41"/>
                  </a:lnTo>
                  <a:lnTo>
                    <a:pt x="85" y="219"/>
                  </a:lnTo>
                  <a:lnTo>
                    <a:pt x="135" y="219"/>
                  </a:lnTo>
                  <a:lnTo>
                    <a:pt x="135" y="41"/>
                  </a:lnTo>
                  <a:lnTo>
                    <a:pt x="218" y="41"/>
                  </a:lnTo>
                  <a:lnTo>
                    <a:pt x="2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20" name="Freeform 46">
              <a:extLst>
                <a:ext uri="{FF2B5EF4-FFF2-40B4-BE49-F238E27FC236}">
                  <a16:creationId xmlns:a16="http://schemas.microsoft.com/office/drawing/2014/main" id="{5B297AD2-2B79-45FE-873B-49A77F21821E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2160" y="870"/>
              <a:ext cx="218" cy="219"/>
            </a:xfrm>
            <a:custGeom>
              <a:avLst/>
              <a:gdLst>
                <a:gd name="T0" fmla="*/ 0 w 218"/>
                <a:gd name="T1" fmla="*/ 0 h 219"/>
                <a:gd name="T2" fmla="*/ 0 w 218"/>
                <a:gd name="T3" fmla="*/ 41 h 219"/>
                <a:gd name="T4" fmla="*/ 84 w 218"/>
                <a:gd name="T5" fmla="*/ 41 h 219"/>
                <a:gd name="T6" fmla="*/ 84 w 218"/>
                <a:gd name="T7" fmla="*/ 219 h 219"/>
                <a:gd name="T8" fmla="*/ 134 w 218"/>
                <a:gd name="T9" fmla="*/ 219 h 219"/>
                <a:gd name="T10" fmla="*/ 134 w 218"/>
                <a:gd name="T11" fmla="*/ 41 h 219"/>
                <a:gd name="T12" fmla="*/ 218 w 218"/>
                <a:gd name="T13" fmla="*/ 41 h 219"/>
                <a:gd name="T14" fmla="*/ 218 w 218"/>
                <a:gd name="T15" fmla="*/ 0 h 219"/>
                <a:gd name="T16" fmla="*/ 0 w 218"/>
                <a:gd name="T17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8" h="219">
                  <a:moveTo>
                    <a:pt x="0" y="0"/>
                  </a:moveTo>
                  <a:lnTo>
                    <a:pt x="0" y="41"/>
                  </a:lnTo>
                  <a:lnTo>
                    <a:pt x="84" y="41"/>
                  </a:lnTo>
                  <a:lnTo>
                    <a:pt x="84" y="219"/>
                  </a:lnTo>
                  <a:lnTo>
                    <a:pt x="134" y="219"/>
                  </a:lnTo>
                  <a:lnTo>
                    <a:pt x="134" y="41"/>
                  </a:lnTo>
                  <a:lnTo>
                    <a:pt x="218" y="41"/>
                  </a:lnTo>
                  <a:lnTo>
                    <a:pt x="2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21" name="Freeform 47">
              <a:extLst>
                <a:ext uri="{FF2B5EF4-FFF2-40B4-BE49-F238E27FC236}">
                  <a16:creationId xmlns:a16="http://schemas.microsoft.com/office/drawing/2014/main" id="{0707F680-0A1B-4DF6-8D08-634B2DAABE62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324" y="870"/>
              <a:ext cx="219" cy="219"/>
            </a:xfrm>
            <a:custGeom>
              <a:avLst/>
              <a:gdLst>
                <a:gd name="T0" fmla="*/ 0 w 219"/>
                <a:gd name="T1" fmla="*/ 0 h 219"/>
                <a:gd name="T2" fmla="*/ 0 w 219"/>
                <a:gd name="T3" fmla="*/ 41 h 219"/>
                <a:gd name="T4" fmla="*/ 85 w 219"/>
                <a:gd name="T5" fmla="*/ 41 h 219"/>
                <a:gd name="T6" fmla="*/ 85 w 219"/>
                <a:gd name="T7" fmla="*/ 219 h 219"/>
                <a:gd name="T8" fmla="*/ 134 w 219"/>
                <a:gd name="T9" fmla="*/ 219 h 219"/>
                <a:gd name="T10" fmla="*/ 134 w 219"/>
                <a:gd name="T11" fmla="*/ 41 h 219"/>
                <a:gd name="T12" fmla="*/ 219 w 219"/>
                <a:gd name="T13" fmla="*/ 41 h 219"/>
                <a:gd name="T14" fmla="*/ 219 w 219"/>
                <a:gd name="T15" fmla="*/ 0 h 219"/>
                <a:gd name="T16" fmla="*/ 0 w 219"/>
                <a:gd name="T17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9" h="219">
                  <a:moveTo>
                    <a:pt x="0" y="0"/>
                  </a:moveTo>
                  <a:lnTo>
                    <a:pt x="0" y="41"/>
                  </a:lnTo>
                  <a:lnTo>
                    <a:pt x="85" y="41"/>
                  </a:lnTo>
                  <a:lnTo>
                    <a:pt x="85" y="219"/>
                  </a:lnTo>
                  <a:lnTo>
                    <a:pt x="134" y="219"/>
                  </a:lnTo>
                  <a:lnTo>
                    <a:pt x="134" y="41"/>
                  </a:lnTo>
                  <a:lnTo>
                    <a:pt x="219" y="41"/>
                  </a:lnTo>
                  <a:lnTo>
                    <a:pt x="2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22" name="Freeform 48">
              <a:extLst>
                <a:ext uri="{FF2B5EF4-FFF2-40B4-BE49-F238E27FC236}">
                  <a16:creationId xmlns:a16="http://schemas.microsoft.com/office/drawing/2014/main" id="{3291AEDA-A08A-4DA4-B3E4-633FA19DEBA2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882" y="870"/>
              <a:ext cx="224" cy="223"/>
            </a:xfrm>
            <a:custGeom>
              <a:avLst/>
              <a:gdLst>
                <a:gd name="T0" fmla="*/ 106 w 137"/>
                <a:gd name="T1" fmla="*/ 0 h 136"/>
                <a:gd name="T2" fmla="*/ 137 w 137"/>
                <a:gd name="T3" fmla="*/ 0 h 136"/>
                <a:gd name="T4" fmla="*/ 137 w 137"/>
                <a:gd name="T5" fmla="*/ 70 h 136"/>
                <a:gd name="T6" fmla="*/ 68 w 137"/>
                <a:gd name="T7" fmla="*/ 136 h 136"/>
                <a:gd name="T8" fmla="*/ 0 w 137"/>
                <a:gd name="T9" fmla="*/ 70 h 136"/>
                <a:gd name="T10" fmla="*/ 0 w 137"/>
                <a:gd name="T11" fmla="*/ 0 h 136"/>
                <a:gd name="T12" fmla="*/ 30 w 137"/>
                <a:gd name="T13" fmla="*/ 0 h 136"/>
                <a:gd name="T14" fmla="*/ 30 w 137"/>
                <a:gd name="T15" fmla="*/ 70 h 136"/>
                <a:gd name="T16" fmla="*/ 68 w 137"/>
                <a:gd name="T17" fmla="*/ 111 h 136"/>
                <a:gd name="T18" fmla="*/ 106 w 137"/>
                <a:gd name="T19" fmla="*/ 70 h 136"/>
                <a:gd name="T20" fmla="*/ 106 w 137"/>
                <a:gd name="T21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7" h="136">
                  <a:moveTo>
                    <a:pt x="106" y="0"/>
                  </a:moveTo>
                  <a:cubicBezTo>
                    <a:pt x="137" y="0"/>
                    <a:pt x="137" y="0"/>
                    <a:pt x="137" y="0"/>
                  </a:cubicBezTo>
                  <a:cubicBezTo>
                    <a:pt x="137" y="70"/>
                    <a:pt x="137" y="70"/>
                    <a:pt x="137" y="70"/>
                  </a:cubicBezTo>
                  <a:cubicBezTo>
                    <a:pt x="137" y="113"/>
                    <a:pt x="110" y="136"/>
                    <a:pt x="68" y="136"/>
                  </a:cubicBezTo>
                  <a:cubicBezTo>
                    <a:pt x="27" y="136"/>
                    <a:pt x="0" y="113"/>
                    <a:pt x="0" y="7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0" y="70"/>
                    <a:pt x="30" y="70"/>
                    <a:pt x="30" y="70"/>
                  </a:cubicBezTo>
                  <a:cubicBezTo>
                    <a:pt x="30" y="97"/>
                    <a:pt x="44" y="111"/>
                    <a:pt x="68" y="111"/>
                  </a:cubicBezTo>
                  <a:cubicBezTo>
                    <a:pt x="93" y="111"/>
                    <a:pt x="106" y="97"/>
                    <a:pt x="106" y="70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23" name="Freeform 49">
              <a:extLst>
                <a:ext uri="{FF2B5EF4-FFF2-40B4-BE49-F238E27FC236}">
                  <a16:creationId xmlns:a16="http://schemas.microsoft.com/office/drawing/2014/main" id="{DDECA094-527A-4AAA-8A3F-28642E2626D0}"/>
                </a:ext>
              </a:extLst>
            </p:cNvPr>
            <p:cNvSpPr>
              <a:spLocks noEditPoints="1"/>
            </p:cNvSpPr>
            <p:nvPr/>
          </p:nvSpPr>
          <p:spPr bwMode="invGray">
            <a:xfrm>
              <a:off x="2412" y="866"/>
              <a:ext cx="242" cy="227"/>
            </a:xfrm>
            <a:custGeom>
              <a:avLst/>
              <a:gdLst>
                <a:gd name="T0" fmla="*/ 31 w 148"/>
                <a:gd name="T1" fmla="*/ 69 h 138"/>
                <a:gd name="T2" fmla="*/ 74 w 148"/>
                <a:gd name="T3" fmla="*/ 113 h 138"/>
                <a:gd name="T4" fmla="*/ 118 w 148"/>
                <a:gd name="T5" fmla="*/ 69 h 138"/>
                <a:gd name="T6" fmla="*/ 74 w 148"/>
                <a:gd name="T7" fmla="*/ 25 h 138"/>
                <a:gd name="T8" fmla="*/ 31 w 148"/>
                <a:gd name="T9" fmla="*/ 69 h 138"/>
                <a:gd name="T10" fmla="*/ 148 w 148"/>
                <a:gd name="T11" fmla="*/ 69 h 138"/>
                <a:gd name="T12" fmla="*/ 74 w 148"/>
                <a:gd name="T13" fmla="*/ 138 h 138"/>
                <a:gd name="T14" fmla="*/ 0 w 148"/>
                <a:gd name="T15" fmla="*/ 69 h 138"/>
                <a:gd name="T16" fmla="*/ 74 w 148"/>
                <a:gd name="T17" fmla="*/ 0 h 138"/>
                <a:gd name="T18" fmla="*/ 148 w 148"/>
                <a:gd name="T19" fmla="*/ 6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8" h="138">
                  <a:moveTo>
                    <a:pt x="31" y="69"/>
                  </a:moveTo>
                  <a:cubicBezTo>
                    <a:pt x="31" y="96"/>
                    <a:pt x="51" y="113"/>
                    <a:pt x="74" y="113"/>
                  </a:cubicBezTo>
                  <a:cubicBezTo>
                    <a:pt x="98" y="113"/>
                    <a:pt x="118" y="96"/>
                    <a:pt x="118" y="69"/>
                  </a:cubicBezTo>
                  <a:cubicBezTo>
                    <a:pt x="118" y="42"/>
                    <a:pt x="98" y="25"/>
                    <a:pt x="74" y="25"/>
                  </a:cubicBezTo>
                  <a:cubicBezTo>
                    <a:pt x="51" y="25"/>
                    <a:pt x="31" y="42"/>
                    <a:pt x="31" y="69"/>
                  </a:cubicBezTo>
                  <a:moveTo>
                    <a:pt x="148" y="69"/>
                  </a:moveTo>
                  <a:cubicBezTo>
                    <a:pt x="148" y="111"/>
                    <a:pt x="115" y="138"/>
                    <a:pt x="74" y="138"/>
                  </a:cubicBezTo>
                  <a:cubicBezTo>
                    <a:pt x="34" y="138"/>
                    <a:pt x="0" y="111"/>
                    <a:pt x="0" y="69"/>
                  </a:cubicBezTo>
                  <a:cubicBezTo>
                    <a:pt x="0" y="27"/>
                    <a:pt x="34" y="0"/>
                    <a:pt x="74" y="0"/>
                  </a:cubicBezTo>
                  <a:cubicBezTo>
                    <a:pt x="115" y="0"/>
                    <a:pt x="148" y="27"/>
                    <a:pt x="148" y="6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24" name="Freeform 50">
              <a:extLst>
                <a:ext uri="{FF2B5EF4-FFF2-40B4-BE49-F238E27FC236}">
                  <a16:creationId xmlns:a16="http://schemas.microsoft.com/office/drawing/2014/main" id="{661D74B7-0709-4939-B153-F92E0CD59F4B}"/>
                </a:ext>
              </a:extLst>
            </p:cNvPr>
            <p:cNvSpPr>
              <a:spLocks noEditPoints="1"/>
            </p:cNvSpPr>
            <p:nvPr/>
          </p:nvSpPr>
          <p:spPr bwMode="invGray">
            <a:xfrm>
              <a:off x="3048" y="866"/>
              <a:ext cx="242" cy="227"/>
            </a:xfrm>
            <a:custGeom>
              <a:avLst/>
              <a:gdLst>
                <a:gd name="T0" fmla="*/ 31 w 148"/>
                <a:gd name="T1" fmla="*/ 69 h 138"/>
                <a:gd name="T2" fmla="*/ 74 w 148"/>
                <a:gd name="T3" fmla="*/ 113 h 138"/>
                <a:gd name="T4" fmla="*/ 118 w 148"/>
                <a:gd name="T5" fmla="*/ 69 h 138"/>
                <a:gd name="T6" fmla="*/ 74 w 148"/>
                <a:gd name="T7" fmla="*/ 25 h 138"/>
                <a:gd name="T8" fmla="*/ 31 w 148"/>
                <a:gd name="T9" fmla="*/ 69 h 138"/>
                <a:gd name="T10" fmla="*/ 148 w 148"/>
                <a:gd name="T11" fmla="*/ 69 h 138"/>
                <a:gd name="T12" fmla="*/ 74 w 148"/>
                <a:gd name="T13" fmla="*/ 138 h 138"/>
                <a:gd name="T14" fmla="*/ 0 w 148"/>
                <a:gd name="T15" fmla="*/ 69 h 138"/>
                <a:gd name="T16" fmla="*/ 74 w 148"/>
                <a:gd name="T17" fmla="*/ 0 h 138"/>
                <a:gd name="T18" fmla="*/ 148 w 148"/>
                <a:gd name="T19" fmla="*/ 6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8" h="138">
                  <a:moveTo>
                    <a:pt x="31" y="69"/>
                  </a:moveTo>
                  <a:cubicBezTo>
                    <a:pt x="31" y="96"/>
                    <a:pt x="51" y="113"/>
                    <a:pt x="74" y="113"/>
                  </a:cubicBezTo>
                  <a:cubicBezTo>
                    <a:pt x="98" y="113"/>
                    <a:pt x="118" y="96"/>
                    <a:pt x="118" y="69"/>
                  </a:cubicBezTo>
                  <a:cubicBezTo>
                    <a:pt x="118" y="42"/>
                    <a:pt x="98" y="25"/>
                    <a:pt x="74" y="25"/>
                  </a:cubicBezTo>
                  <a:cubicBezTo>
                    <a:pt x="51" y="25"/>
                    <a:pt x="31" y="42"/>
                    <a:pt x="31" y="69"/>
                  </a:cubicBezTo>
                  <a:moveTo>
                    <a:pt x="148" y="69"/>
                  </a:moveTo>
                  <a:cubicBezTo>
                    <a:pt x="148" y="111"/>
                    <a:pt x="114" y="138"/>
                    <a:pt x="74" y="138"/>
                  </a:cubicBezTo>
                  <a:cubicBezTo>
                    <a:pt x="34" y="138"/>
                    <a:pt x="0" y="111"/>
                    <a:pt x="0" y="69"/>
                  </a:cubicBezTo>
                  <a:cubicBezTo>
                    <a:pt x="0" y="27"/>
                    <a:pt x="34" y="0"/>
                    <a:pt x="74" y="0"/>
                  </a:cubicBezTo>
                  <a:cubicBezTo>
                    <a:pt x="114" y="0"/>
                    <a:pt x="148" y="27"/>
                    <a:pt x="148" y="6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25" name="Rectangle 51">
              <a:extLst>
                <a:ext uri="{FF2B5EF4-FFF2-40B4-BE49-F238E27FC236}">
                  <a16:creationId xmlns:a16="http://schemas.microsoft.com/office/drawing/2014/main" id="{140DFB49-E5EB-4DCD-96CA-462B08114FA6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3599" y="870"/>
              <a:ext cx="51" cy="2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D799FF-9245-4B0D-9426-2239D3AEA8F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525" y="2595200"/>
            <a:ext cx="2589609" cy="440037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823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NAME</a:t>
            </a:r>
            <a:br>
              <a:rPr lang="en-US" dirty="0"/>
            </a:br>
            <a:r>
              <a:rPr lang="en-US" dirty="0"/>
              <a:t>Job title</a:t>
            </a:r>
            <a:br>
              <a:rPr lang="en-US" dirty="0"/>
            </a:br>
            <a:r>
              <a:rPr lang="en-US" dirty="0"/>
              <a:t>Department XY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Valmet Automotive Inc. </a:t>
            </a:r>
            <a:br>
              <a:rPr lang="en-US" dirty="0"/>
            </a:br>
            <a:r>
              <a:rPr lang="en-US" dirty="0"/>
              <a:t>Street 123</a:t>
            </a:r>
            <a:br>
              <a:rPr lang="en-US" dirty="0"/>
            </a:br>
            <a:r>
              <a:rPr lang="en-US" dirty="0"/>
              <a:t>1234 City – Country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Mobile: +49 (0)123 45 67 89 0</a:t>
            </a:r>
          </a:p>
          <a:p>
            <a:pPr lvl="0"/>
            <a:r>
              <a:rPr lang="en-US" dirty="0"/>
              <a:t>E-mail:</a:t>
            </a:r>
            <a:br>
              <a:rPr lang="en-US" dirty="0"/>
            </a:br>
            <a:r>
              <a:rPr lang="en-US" dirty="0"/>
              <a:t>firstname.lastname@valmet-automotive.com 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44D4ADDC-7439-46A1-B083-D8BBCEDEE94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8623" y="2595200"/>
            <a:ext cx="2589609" cy="440037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823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NAME</a:t>
            </a:r>
            <a:br>
              <a:rPr lang="en-US" dirty="0"/>
            </a:br>
            <a:r>
              <a:rPr lang="en-US" dirty="0"/>
              <a:t>Job title</a:t>
            </a:r>
            <a:br>
              <a:rPr lang="en-US" dirty="0"/>
            </a:br>
            <a:r>
              <a:rPr lang="en-US" dirty="0"/>
              <a:t>Department XY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Valmet Automotive Inc. </a:t>
            </a:r>
            <a:br>
              <a:rPr lang="en-US" dirty="0"/>
            </a:br>
            <a:r>
              <a:rPr lang="en-US" dirty="0"/>
              <a:t>Street 123</a:t>
            </a:r>
            <a:br>
              <a:rPr lang="en-US" dirty="0"/>
            </a:br>
            <a:r>
              <a:rPr lang="en-US" dirty="0"/>
              <a:t>1234 City – Country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Mobile: +49 (0)123 45 67 89 0</a:t>
            </a:r>
          </a:p>
          <a:p>
            <a:pPr lvl="0"/>
            <a:r>
              <a:rPr lang="en-US" dirty="0"/>
              <a:t>E-mail:</a:t>
            </a:r>
            <a:br>
              <a:rPr lang="en-US" dirty="0"/>
            </a:br>
            <a:r>
              <a:rPr lang="en-US" dirty="0"/>
              <a:t>firstname.lastname@valmet-automotive.com </a:t>
            </a:r>
          </a:p>
        </p:txBody>
      </p:sp>
      <p:cxnSp>
        <p:nvCxnSpPr>
          <p:cNvPr id="51" name="Gerader Verbinder 50">
            <a:extLst>
              <a:ext uri="{FF2B5EF4-FFF2-40B4-BE49-F238E27FC236}">
                <a16:creationId xmlns:a16="http://schemas.microsoft.com/office/drawing/2014/main" id="{E74B6CDD-37F3-4C3C-81B4-A734C1091F7E}"/>
              </a:ext>
            </a:extLst>
          </p:cNvPr>
          <p:cNvCxnSpPr>
            <a:cxnSpLocks/>
          </p:cNvCxnSpPr>
          <p:nvPr/>
        </p:nvCxnSpPr>
        <p:spPr>
          <a:xfrm flipV="1">
            <a:off x="3429001" y="2611794"/>
            <a:ext cx="0" cy="1254298"/>
          </a:xfrm>
          <a:prstGeom prst="line">
            <a:avLst/>
          </a:prstGeom>
          <a:ln w="19050">
            <a:solidFill>
              <a:srgbClr val="DB0A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5">
            <a:extLst>
              <a:ext uri="{FF2B5EF4-FFF2-40B4-BE49-F238E27FC236}">
                <a16:creationId xmlns:a16="http://schemas.microsoft.com/office/drawing/2014/main" id="{C189F3C8-A624-494A-9394-959D7E9B6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6715" y="916608"/>
            <a:ext cx="662041" cy="309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41789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11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Teko" panose="02000000000000000000" pitchFamily="2" charset="0"/>
              </a:rPr>
              <a:t>CONTACT</a:t>
            </a:r>
            <a:endParaRPr kumimoji="0" lang="en-US" altLang="en-US" sz="823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276296"/>
      </p:ext>
    </p:extLst>
  </p:cSld>
  <p:clrMapOvr>
    <a:masterClrMapping/>
  </p:clrMapOvr>
  <p:transition>
    <p:fade/>
  </p:transition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inal Slide 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347" name="Picture 4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white">
          <a:xfrm>
            <a:off x="0" y="0"/>
            <a:ext cx="6858000" cy="990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hteck 28">
            <a:extLst>
              <a:ext uri="{FF2B5EF4-FFF2-40B4-BE49-F238E27FC236}">
                <a16:creationId xmlns:a16="http://schemas.microsoft.com/office/drawing/2014/main" id="{2C6CCD9E-CB93-445E-9B46-A60C0EB1D60B}"/>
              </a:ext>
            </a:extLst>
          </p:cNvPr>
          <p:cNvSpPr/>
          <p:nvPr/>
        </p:nvSpPr>
        <p:spPr bwMode="hidden">
          <a:xfrm>
            <a:off x="0" y="0"/>
            <a:ext cx="6858000" cy="9906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823" noProof="0" dirty="0"/>
          </a:p>
        </p:txBody>
      </p:sp>
      <p:grpSp>
        <p:nvGrpSpPr>
          <p:cNvPr id="26" name="Group 33">
            <a:extLst>
              <a:ext uri="{FF2B5EF4-FFF2-40B4-BE49-F238E27FC236}">
                <a16:creationId xmlns:a16="http://schemas.microsoft.com/office/drawing/2014/main" id="{B14FCE18-24EE-4500-8233-F7B948F9A9A1}"/>
              </a:ext>
            </a:extLst>
          </p:cNvPr>
          <p:cNvGrpSpPr>
            <a:grpSpLocks noChangeAspect="1"/>
          </p:cNvGrpSpPr>
          <p:nvPr/>
        </p:nvGrpSpPr>
        <p:grpSpPr bwMode="black">
          <a:xfrm>
            <a:off x="2184541" y="7623669"/>
            <a:ext cx="2449151" cy="1444930"/>
            <a:chOff x="-108" y="106"/>
            <a:chExt cx="4296" cy="987"/>
          </a:xfrm>
        </p:grpSpPr>
        <p:sp>
          <p:nvSpPr>
            <p:cNvPr id="27" name="Freeform 34">
              <a:extLst>
                <a:ext uri="{FF2B5EF4-FFF2-40B4-BE49-F238E27FC236}">
                  <a16:creationId xmlns:a16="http://schemas.microsoft.com/office/drawing/2014/main" id="{66A874BF-5D64-4BA0-8353-98BAD85F1498}"/>
                </a:ext>
              </a:extLst>
            </p:cNvPr>
            <p:cNvSpPr>
              <a:spLocks/>
            </p:cNvSpPr>
            <p:nvPr/>
          </p:nvSpPr>
          <p:spPr bwMode="black">
            <a:xfrm>
              <a:off x="1344" y="106"/>
              <a:ext cx="779" cy="536"/>
            </a:xfrm>
            <a:custGeom>
              <a:avLst/>
              <a:gdLst>
                <a:gd name="T0" fmla="*/ 458 w 476"/>
                <a:gd name="T1" fmla="*/ 111 h 327"/>
                <a:gd name="T2" fmla="*/ 284 w 476"/>
                <a:gd name="T3" fmla="*/ 285 h 327"/>
                <a:gd name="T4" fmla="*/ 199 w 476"/>
                <a:gd name="T5" fmla="*/ 285 h 327"/>
                <a:gd name="T6" fmla="*/ 51 w 476"/>
                <a:gd name="T7" fmla="*/ 136 h 327"/>
                <a:gd name="T8" fmla="*/ 51 w 476"/>
                <a:gd name="T9" fmla="*/ 51 h 327"/>
                <a:gd name="T10" fmla="*/ 136 w 476"/>
                <a:gd name="T11" fmla="*/ 51 h 327"/>
                <a:gd name="T12" fmla="*/ 242 w 476"/>
                <a:gd name="T13" fmla="*/ 157 h 327"/>
                <a:gd name="T14" fmla="*/ 348 w 476"/>
                <a:gd name="T15" fmla="*/ 51 h 327"/>
                <a:gd name="T16" fmla="*/ 433 w 476"/>
                <a:gd name="T17" fmla="*/ 51 h 327"/>
                <a:gd name="T18" fmla="*/ 458 w 476"/>
                <a:gd name="T19" fmla="*/ 76 h 327"/>
                <a:gd name="T20" fmla="*/ 476 w 476"/>
                <a:gd name="T21" fmla="*/ 59 h 327"/>
                <a:gd name="T22" fmla="*/ 451 w 476"/>
                <a:gd name="T23" fmla="*/ 34 h 327"/>
                <a:gd name="T24" fmla="*/ 331 w 476"/>
                <a:gd name="T25" fmla="*/ 34 h 327"/>
                <a:gd name="T26" fmla="*/ 242 w 476"/>
                <a:gd name="T27" fmla="*/ 122 h 327"/>
                <a:gd name="T28" fmla="*/ 153 w 476"/>
                <a:gd name="T29" fmla="*/ 34 h 327"/>
                <a:gd name="T30" fmla="*/ 33 w 476"/>
                <a:gd name="T31" fmla="*/ 34 h 327"/>
                <a:gd name="T32" fmla="*/ 33 w 476"/>
                <a:gd name="T33" fmla="*/ 154 h 327"/>
                <a:gd name="T34" fmla="*/ 182 w 476"/>
                <a:gd name="T35" fmla="*/ 302 h 327"/>
                <a:gd name="T36" fmla="*/ 242 w 476"/>
                <a:gd name="T37" fmla="*/ 327 h 327"/>
                <a:gd name="T38" fmla="*/ 302 w 476"/>
                <a:gd name="T39" fmla="*/ 302 h 327"/>
                <a:gd name="T40" fmla="*/ 476 w 476"/>
                <a:gd name="T41" fmla="*/ 129 h 327"/>
                <a:gd name="T42" fmla="*/ 458 w 476"/>
                <a:gd name="T43" fmla="*/ 111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76" h="327">
                  <a:moveTo>
                    <a:pt x="458" y="111"/>
                  </a:moveTo>
                  <a:cubicBezTo>
                    <a:pt x="284" y="285"/>
                    <a:pt x="284" y="285"/>
                    <a:pt x="284" y="285"/>
                  </a:cubicBezTo>
                  <a:cubicBezTo>
                    <a:pt x="261" y="308"/>
                    <a:pt x="223" y="308"/>
                    <a:pt x="199" y="285"/>
                  </a:cubicBezTo>
                  <a:cubicBezTo>
                    <a:pt x="51" y="136"/>
                    <a:pt x="51" y="136"/>
                    <a:pt x="51" y="136"/>
                  </a:cubicBezTo>
                  <a:cubicBezTo>
                    <a:pt x="27" y="113"/>
                    <a:pt x="27" y="75"/>
                    <a:pt x="51" y="51"/>
                  </a:cubicBezTo>
                  <a:cubicBezTo>
                    <a:pt x="74" y="28"/>
                    <a:pt x="112" y="28"/>
                    <a:pt x="136" y="51"/>
                  </a:cubicBezTo>
                  <a:cubicBezTo>
                    <a:pt x="242" y="157"/>
                    <a:pt x="242" y="157"/>
                    <a:pt x="242" y="157"/>
                  </a:cubicBezTo>
                  <a:cubicBezTo>
                    <a:pt x="348" y="51"/>
                    <a:pt x="348" y="51"/>
                    <a:pt x="348" y="51"/>
                  </a:cubicBezTo>
                  <a:cubicBezTo>
                    <a:pt x="372" y="28"/>
                    <a:pt x="410" y="28"/>
                    <a:pt x="433" y="51"/>
                  </a:cubicBezTo>
                  <a:cubicBezTo>
                    <a:pt x="458" y="76"/>
                    <a:pt x="458" y="76"/>
                    <a:pt x="458" y="76"/>
                  </a:cubicBezTo>
                  <a:cubicBezTo>
                    <a:pt x="476" y="59"/>
                    <a:pt x="476" y="59"/>
                    <a:pt x="476" y="59"/>
                  </a:cubicBezTo>
                  <a:cubicBezTo>
                    <a:pt x="451" y="34"/>
                    <a:pt x="451" y="34"/>
                    <a:pt x="451" y="34"/>
                  </a:cubicBezTo>
                  <a:cubicBezTo>
                    <a:pt x="418" y="0"/>
                    <a:pt x="364" y="0"/>
                    <a:pt x="331" y="34"/>
                  </a:cubicBezTo>
                  <a:cubicBezTo>
                    <a:pt x="242" y="122"/>
                    <a:pt x="242" y="122"/>
                    <a:pt x="242" y="122"/>
                  </a:cubicBezTo>
                  <a:cubicBezTo>
                    <a:pt x="153" y="34"/>
                    <a:pt x="153" y="34"/>
                    <a:pt x="153" y="34"/>
                  </a:cubicBezTo>
                  <a:cubicBezTo>
                    <a:pt x="120" y="0"/>
                    <a:pt x="66" y="0"/>
                    <a:pt x="33" y="34"/>
                  </a:cubicBezTo>
                  <a:cubicBezTo>
                    <a:pt x="0" y="67"/>
                    <a:pt x="0" y="121"/>
                    <a:pt x="33" y="154"/>
                  </a:cubicBezTo>
                  <a:cubicBezTo>
                    <a:pt x="182" y="302"/>
                    <a:pt x="182" y="302"/>
                    <a:pt x="182" y="302"/>
                  </a:cubicBezTo>
                  <a:cubicBezTo>
                    <a:pt x="198" y="319"/>
                    <a:pt x="220" y="327"/>
                    <a:pt x="242" y="327"/>
                  </a:cubicBezTo>
                  <a:cubicBezTo>
                    <a:pt x="264" y="327"/>
                    <a:pt x="285" y="319"/>
                    <a:pt x="302" y="302"/>
                  </a:cubicBezTo>
                  <a:cubicBezTo>
                    <a:pt x="476" y="129"/>
                    <a:pt x="476" y="129"/>
                    <a:pt x="476" y="129"/>
                  </a:cubicBezTo>
                  <a:lnTo>
                    <a:pt x="458" y="1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30" name="Freeform 35">
              <a:extLst>
                <a:ext uri="{FF2B5EF4-FFF2-40B4-BE49-F238E27FC236}">
                  <a16:creationId xmlns:a16="http://schemas.microsoft.com/office/drawing/2014/main" id="{906AA9BA-7614-4426-A9E2-E77C34A1C995}"/>
                </a:ext>
              </a:extLst>
            </p:cNvPr>
            <p:cNvSpPr>
              <a:spLocks/>
            </p:cNvSpPr>
            <p:nvPr/>
          </p:nvSpPr>
          <p:spPr bwMode="black">
            <a:xfrm>
              <a:off x="1936" y="106"/>
              <a:ext cx="778" cy="551"/>
            </a:xfrm>
            <a:custGeom>
              <a:avLst/>
              <a:gdLst>
                <a:gd name="T0" fmla="*/ 443 w 476"/>
                <a:gd name="T1" fmla="*/ 182 h 336"/>
                <a:gd name="T2" fmla="*/ 294 w 476"/>
                <a:gd name="T3" fmla="*/ 34 h 336"/>
                <a:gd name="T4" fmla="*/ 174 w 476"/>
                <a:gd name="T5" fmla="*/ 34 h 336"/>
                <a:gd name="T6" fmla="*/ 114 w 476"/>
                <a:gd name="T7" fmla="*/ 94 h 336"/>
                <a:gd name="T8" fmla="*/ 131 w 476"/>
                <a:gd name="T9" fmla="*/ 111 h 336"/>
                <a:gd name="T10" fmla="*/ 191 w 476"/>
                <a:gd name="T11" fmla="*/ 51 h 336"/>
                <a:gd name="T12" fmla="*/ 276 w 476"/>
                <a:gd name="T13" fmla="*/ 51 h 336"/>
                <a:gd name="T14" fmla="*/ 425 w 476"/>
                <a:gd name="T15" fmla="*/ 200 h 336"/>
                <a:gd name="T16" fmla="*/ 425 w 476"/>
                <a:gd name="T17" fmla="*/ 285 h 336"/>
                <a:gd name="T18" fmla="*/ 340 w 476"/>
                <a:gd name="T19" fmla="*/ 285 h 336"/>
                <a:gd name="T20" fmla="*/ 234 w 476"/>
                <a:gd name="T21" fmla="*/ 179 h 336"/>
                <a:gd name="T22" fmla="*/ 128 w 476"/>
                <a:gd name="T23" fmla="*/ 285 h 336"/>
                <a:gd name="T24" fmla="*/ 43 w 476"/>
                <a:gd name="T25" fmla="*/ 285 h 336"/>
                <a:gd name="T26" fmla="*/ 18 w 476"/>
                <a:gd name="T27" fmla="*/ 260 h 336"/>
                <a:gd name="T28" fmla="*/ 0 w 476"/>
                <a:gd name="T29" fmla="*/ 277 h 336"/>
                <a:gd name="T30" fmla="*/ 25 w 476"/>
                <a:gd name="T31" fmla="*/ 302 h 336"/>
                <a:gd name="T32" fmla="*/ 145 w 476"/>
                <a:gd name="T33" fmla="*/ 302 h 336"/>
                <a:gd name="T34" fmla="*/ 234 w 476"/>
                <a:gd name="T35" fmla="*/ 214 h 336"/>
                <a:gd name="T36" fmla="*/ 323 w 476"/>
                <a:gd name="T37" fmla="*/ 302 h 336"/>
                <a:gd name="T38" fmla="*/ 443 w 476"/>
                <a:gd name="T39" fmla="*/ 302 h 336"/>
                <a:gd name="T40" fmla="*/ 443 w 476"/>
                <a:gd name="T41" fmla="*/ 182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76" h="336">
                  <a:moveTo>
                    <a:pt x="443" y="182"/>
                  </a:moveTo>
                  <a:cubicBezTo>
                    <a:pt x="294" y="34"/>
                    <a:pt x="294" y="34"/>
                    <a:pt x="294" y="34"/>
                  </a:cubicBezTo>
                  <a:cubicBezTo>
                    <a:pt x="261" y="0"/>
                    <a:pt x="207" y="0"/>
                    <a:pt x="174" y="34"/>
                  </a:cubicBezTo>
                  <a:cubicBezTo>
                    <a:pt x="114" y="94"/>
                    <a:pt x="114" y="94"/>
                    <a:pt x="114" y="94"/>
                  </a:cubicBezTo>
                  <a:cubicBezTo>
                    <a:pt x="131" y="111"/>
                    <a:pt x="131" y="111"/>
                    <a:pt x="131" y="111"/>
                  </a:cubicBezTo>
                  <a:cubicBezTo>
                    <a:pt x="191" y="51"/>
                    <a:pt x="191" y="51"/>
                    <a:pt x="191" y="51"/>
                  </a:cubicBezTo>
                  <a:cubicBezTo>
                    <a:pt x="215" y="28"/>
                    <a:pt x="253" y="28"/>
                    <a:pt x="276" y="51"/>
                  </a:cubicBezTo>
                  <a:cubicBezTo>
                    <a:pt x="425" y="200"/>
                    <a:pt x="425" y="200"/>
                    <a:pt x="425" y="200"/>
                  </a:cubicBezTo>
                  <a:cubicBezTo>
                    <a:pt x="449" y="223"/>
                    <a:pt x="449" y="261"/>
                    <a:pt x="425" y="285"/>
                  </a:cubicBezTo>
                  <a:cubicBezTo>
                    <a:pt x="402" y="308"/>
                    <a:pt x="364" y="308"/>
                    <a:pt x="340" y="285"/>
                  </a:cubicBezTo>
                  <a:cubicBezTo>
                    <a:pt x="234" y="179"/>
                    <a:pt x="234" y="179"/>
                    <a:pt x="234" y="179"/>
                  </a:cubicBezTo>
                  <a:cubicBezTo>
                    <a:pt x="128" y="285"/>
                    <a:pt x="128" y="285"/>
                    <a:pt x="128" y="285"/>
                  </a:cubicBezTo>
                  <a:cubicBezTo>
                    <a:pt x="104" y="308"/>
                    <a:pt x="66" y="308"/>
                    <a:pt x="43" y="285"/>
                  </a:cubicBezTo>
                  <a:cubicBezTo>
                    <a:pt x="18" y="260"/>
                    <a:pt x="18" y="260"/>
                    <a:pt x="18" y="260"/>
                  </a:cubicBezTo>
                  <a:cubicBezTo>
                    <a:pt x="0" y="277"/>
                    <a:pt x="0" y="277"/>
                    <a:pt x="0" y="277"/>
                  </a:cubicBezTo>
                  <a:cubicBezTo>
                    <a:pt x="25" y="302"/>
                    <a:pt x="25" y="302"/>
                    <a:pt x="25" y="302"/>
                  </a:cubicBezTo>
                  <a:cubicBezTo>
                    <a:pt x="58" y="336"/>
                    <a:pt x="112" y="336"/>
                    <a:pt x="145" y="302"/>
                  </a:cubicBezTo>
                  <a:cubicBezTo>
                    <a:pt x="234" y="214"/>
                    <a:pt x="234" y="214"/>
                    <a:pt x="234" y="214"/>
                  </a:cubicBezTo>
                  <a:cubicBezTo>
                    <a:pt x="323" y="302"/>
                    <a:pt x="323" y="302"/>
                    <a:pt x="323" y="302"/>
                  </a:cubicBezTo>
                  <a:cubicBezTo>
                    <a:pt x="356" y="336"/>
                    <a:pt x="410" y="336"/>
                    <a:pt x="443" y="302"/>
                  </a:cubicBezTo>
                  <a:cubicBezTo>
                    <a:pt x="476" y="269"/>
                    <a:pt x="476" y="215"/>
                    <a:pt x="443" y="182"/>
                  </a:cubicBezTo>
                </a:path>
              </a:pathLst>
            </a:custGeom>
            <a:solidFill>
              <a:srgbClr val="57C1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31" name="Freeform 36">
              <a:extLst>
                <a:ext uri="{FF2B5EF4-FFF2-40B4-BE49-F238E27FC236}">
                  <a16:creationId xmlns:a16="http://schemas.microsoft.com/office/drawing/2014/main" id="{E415FA33-555B-4B1D-87EE-A2E602C1BD06}"/>
                </a:ext>
              </a:extLst>
            </p:cNvPr>
            <p:cNvSpPr>
              <a:spLocks/>
            </p:cNvSpPr>
            <p:nvPr/>
          </p:nvSpPr>
          <p:spPr bwMode="black">
            <a:xfrm>
              <a:off x="-108" y="870"/>
              <a:ext cx="244" cy="219"/>
            </a:xfrm>
            <a:custGeom>
              <a:avLst/>
              <a:gdLst>
                <a:gd name="T0" fmla="*/ 190 w 244"/>
                <a:gd name="T1" fmla="*/ 0 h 219"/>
                <a:gd name="T2" fmla="*/ 121 w 244"/>
                <a:gd name="T3" fmla="*/ 146 h 219"/>
                <a:gd name="T4" fmla="*/ 53 w 244"/>
                <a:gd name="T5" fmla="*/ 0 h 219"/>
                <a:gd name="T6" fmla="*/ 0 w 244"/>
                <a:gd name="T7" fmla="*/ 0 h 219"/>
                <a:gd name="T8" fmla="*/ 105 w 244"/>
                <a:gd name="T9" fmla="*/ 219 h 219"/>
                <a:gd name="T10" fmla="*/ 139 w 244"/>
                <a:gd name="T11" fmla="*/ 219 h 219"/>
                <a:gd name="T12" fmla="*/ 244 w 244"/>
                <a:gd name="T13" fmla="*/ 0 h 219"/>
                <a:gd name="T14" fmla="*/ 190 w 244"/>
                <a:gd name="T1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4" h="219">
                  <a:moveTo>
                    <a:pt x="190" y="0"/>
                  </a:moveTo>
                  <a:lnTo>
                    <a:pt x="121" y="146"/>
                  </a:lnTo>
                  <a:lnTo>
                    <a:pt x="53" y="0"/>
                  </a:lnTo>
                  <a:lnTo>
                    <a:pt x="0" y="0"/>
                  </a:lnTo>
                  <a:lnTo>
                    <a:pt x="105" y="219"/>
                  </a:lnTo>
                  <a:lnTo>
                    <a:pt x="139" y="219"/>
                  </a:lnTo>
                  <a:lnTo>
                    <a:pt x="244" y="0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32" name="Freeform 37">
              <a:extLst>
                <a:ext uri="{FF2B5EF4-FFF2-40B4-BE49-F238E27FC236}">
                  <a16:creationId xmlns:a16="http://schemas.microsoft.com/office/drawing/2014/main" id="{94DF183D-A363-4947-826B-8E4ADBC149E8}"/>
                </a:ext>
              </a:extLst>
            </p:cNvPr>
            <p:cNvSpPr>
              <a:spLocks/>
            </p:cNvSpPr>
            <p:nvPr/>
          </p:nvSpPr>
          <p:spPr bwMode="black">
            <a:xfrm>
              <a:off x="3705" y="870"/>
              <a:ext cx="244" cy="219"/>
            </a:xfrm>
            <a:custGeom>
              <a:avLst/>
              <a:gdLst>
                <a:gd name="T0" fmla="*/ 190 w 244"/>
                <a:gd name="T1" fmla="*/ 0 h 219"/>
                <a:gd name="T2" fmla="*/ 121 w 244"/>
                <a:gd name="T3" fmla="*/ 146 h 219"/>
                <a:gd name="T4" fmla="*/ 54 w 244"/>
                <a:gd name="T5" fmla="*/ 0 h 219"/>
                <a:gd name="T6" fmla="*/ 0 w 244"/>
                <a:gd name="T7" fmla="*/ 0 h 219"/>
                <a:gd name="T8" fmla="*/ 105 w 244"/>
                <a:gd name="T9" fmla="*/ 219 h 219"/>
                <a:gd name="T10" fmla="*/ 139 w 244"/>
                <a:gd name="T11" fmla="*/ 219 h 219"/>
                <a:gd name="T12" fmla="*/ 244 w 244"/>
                <a:gd name="T13" fmla="*/ 0 h 219"/>
                <a:gd name="T14" fmla="*/ 190 w 244"/>
                <a:gd name="T1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4" h="219">
                  <a:moveTo>
                    <a:pt x="190" y="0"/>
                  </a:moveTo>
                  <a:lnTo>
                    <a:pt x="121" y="146"/>
                  </a:lnTo>
                  <a:lnTo>
                    <a:pt x="54" y="0"/>
                  </a:lnTo>
                  <a:lnTo>
                    <a:pt x="0" y="0"/>
                  </a:lnTo>
                  <a:lnTo>
                    <a:pt x="105" y="219"/>
                  </a:lnTo>
                  <a:lnTo>
                    <a:pt x="139" y="219"/>
                  </a:lnTo>
                  <a:lnTo>
                    <a:pt x="244" y="0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33" name="Freeform 38">
              <a:extLst>
                <a:ext uri="{FF2B5EF4-FFF2-40B4-BE49-F238E27FC236}">
                  <a16:creationId xmlns:a16="http://schemas.microsoft.com/office/drawing/2014/main" id="{C0D21617-4EF0-4115-A352-E8B6B34B2430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138" y="870"/>
              <a:ext cx="251" cy="219"/>
            </a:xfrm>
            <a:custGeom>
              <a:avLst/>
              <a:gdLst>
                <a:gd name="T0" fmla="*/ 126 w 251"/>
                <a:gd name="T1" fmla="*/ 62 h 219"/>
                <a:gd name="T2" fmla="*/ 162 w 251"/>
                <a:gd name="T3" fmla="*/ 142 h 219"/>
                <a:gd name="T4" fmla="*/ 90 w 251"/>
                <a:gd name="T5" fmla="*/ 142 h 219"/>
                <a:gd name="T6" fmla="*/ 126 w 251"/>
                <a:gd name="T7" fmla="*/ 62 h 219"/>
                <a:gd name="T8" fmla="*/ 106 w 251"/>
                <a:gd name="T9" fmla="*/ 0 h 219"/>
                <a:gd name="T10" fmla="*/ 0 w 251"/>
                <a:gd name="T11" fmla="*/ 219 h 219"/>
                <a:gd name="T12" fmla="*/ 54 w 251"/>
                <a:gd name="T13" fmla="*/ 219 h 219"/>
                <a:gd name="T14" fmla="*/ 72 w 251"/>
                <a:gd name="T15" fmla="*/ 182 h 219"/>
                <a:gd name="T16" fmla="*/ 178 w 251"/>
                <a:gd name="T17" fmla="*/ 182 h 219"/>
                <a:gd name="T18" fmla="*/ 197 w 251"/>
                <a:gd name="T19" fmla="*/ 219 h 219"/>
                <a:gd name="T20" fmla="*/ 251 w 251"/>
                <a:gd name="T21" fmla="*/ 219 h 219"/>
                <a:gd name="T22" fmla="*/ 144 w 251"/>
                <a:gd name="T23" fmla="*/ 0 h 219"/>
                <a:gd name="T24" fmla="*/ 106 w 251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1" h="219">
                  <a:moveTo>
                    <a:pt x="126" y="62"/>
                  </a:moveTo>
                  <a:lnTo>
                    <a:pt x="162" y="142"/>
                  </a:lnTo>
                  <a:lnTo>
                    <a:pt x="90" y="142"/>
                  </a:lnTo>
                  <a:lnTo>
                    <a:pt x="126" y="62"/>
                  </a:lnTo>
                  <a:close/>
                  <a:moveTo>
                    <a:pt x="106" y="0"/>
                  </a:moveTo>
                  <a:lnTo>
                    <a:pt x="0" y="219"/>
                  </a:lnTo>
                  <a:lnTo>
                    <a:pt x="54" y="219"/>
                  </a:lnTo>
                  <a:lnTo>
                    <a:pt x="72" y="182"/>
                  </a:lnTo>
                  <a:lnTo>
                    <a:pt x="178" y="182"/>
                  </a:lnTo>
                  <a:lnTo>
                    <a:pt x="197" y="219"/>
                  </a:lnTo>
                  <a:lnTo>
                    <a:pt x="251" y="219"/>
                  </a:lnTo>
                  <a:lnTo>
                    <a:pt x="144" y="0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34" name="Freeform 39">
              <a:extLst>
                <a:ext uri="{FF2B5EF4-FFF2-40B4-BE49-F238E27FC236}">
                  <a16:creationId xmlns:a16="http://schemas.microsoft.com/office/drawing/2014/main" id="{84E373E0-9A04-4EC4-B012-587F315250BA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1590" y="870"/>
              <a:ext cx="251" cy="219"/>
            </a:xfrm>
            <a:custGeom>
              <a:avLst/>
              <a:gdLst>
                <a:gd name="T0" fmla="*/ 125 w 251"/>
                <a:gd name="T1" fmla="*/ 62 h 219"/>
                <a:gd name="T2" fmla="*/ 161 w 251"/>
                <a:gd name="T3" fmla="*/ 142 h 219"/>
                <a:gd name="T4" fmla="*/ 89 w 251"/>
                <a:gd name="T5" fmla="*/ 142 h 219"/>
                <a:gd name="T6" fmla="*/ 125 w 251"/>
                <a:gd name="T7" fmla="*/ 62 h 219"/>
                <a:gd name="T8" fmla="*/ 106 w 251"/>
                <a:gd name="T9" fmla="*/ 0 h 219"/>
                <a:gd name="T10" fmla="*/ 0 w 251"/>
                <a:gd name="T11" fmla="*/ 219 h 219"/>
                <a:gd name="T12" fmla="*/ 53 w 251"/>
                <a:gd name="T13" fmla="*/ 219 h 219"/>
                <a:gd name="T14" fmla="*/ 71 w 251"/>
                <a:gd name="T15" fmla="*/ 182 h 219"/>
                <a:gd name="T16" fmla="*/ 178 w 251"/>
                <a:gd name="T17" fmla="*/ 182 h 219"/>
                <a:gd name="T18" fmla="*/ 197 w 251"/>
                <a:gd name="T19" fmla="*/ 219 h 219"/>
                <a:gd name="T20" fmla="*/ 251 w 251"/>
                <a:gd name="T21" fmla="*/ 219 h 219"/>
                <a:gd name="T22" fmla="*/ 145 w 251"/>
                <a:gd name="T23" fmla="*/ 0 h 219"/>
                <a:gd name="T24" fmla="*/ 106 w 251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1" h="219">
                  <a:moveTo>
                    <a:pt x="125" y="62"/>
                  </a:moveTo>
                  <a:lnTo>
                    <a:pt x="161" y="142"/>
                  </a:lnTo>
                  <a:lnTo>
                    <a:pt x="89" y="142"/>
                  </a:lnTo>
                  <a:lnTo>
                    <a:pt x="125" y="62"/>
                  </a:lnTo>
                  <a:close/>
                  <a:moveTo>
                    <a:pt x="106" y="0"/>
                  </a:moveTo>
                  <a:lnTo>
                    <a:pt x="0" y="219"/>
                  </a:lnTo>
                  <a:lnTo>
                    <a:pt x="53" y="219"/>
                  </a:lnTo>
                  <a:lnTo>
                    <a:pt x="71" y="182"/>
                  </a:lnTo>
                  <a:lnTo>
                    <a:pt x="178" y="182"/>
                  </a:lnTo>
                  <a:lnTo>
                    <a:pt x="197" y="219"/>
                  </a:lnTo>
                  <a:lnTo>
                    <a:pt x="251" y="219"/>
                  </a:lnTo>
                  <a:lnTo>
                    <a:pt x="145" y="0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35" name="Freeform 40">
              <a:extLst>
                <a:ext uri="{FF2B5EF4-FFF2-40B4-BE49-F238E27FC236}">
                  <a16:creationId xmlns:a16="http://schemas.microsoft.com/office/drawing/2014/main" id="{623B1BE8-4D6B-4A6C-8ADC-2490A67562E6}"/>
                </a:ext>
              </a:extLst>
            </p:cNvPr>
            <p:cNvSpPr>
              <a:spLocks/>
            </p:cNvSpPr>
            <p:nvPr/>
          </p:nvSpPr>
          <p:spPr bwMode="black">
            <a:xfrm>
              <a:off x="443" y="870"/>
              <a:ext cx="164" cy="219"/>
            </a:xfrm>
            <a:custGeom>
              <a:avLst/>
              <a:gdLst>
                <a:gd name="T0" fmla="*/ 0 w 164"/>
                <a:gd name="T1" fmla="*/ 0 h 219"/>
                <a:gd name="T2" fmla="*/ 0 w 164"/>
                <a:gd name="T3" fmla="*/ 219 h 219"/>
                <a:gd name="T4" fmla="*/ 164 w 164"/>
                <a:gd name="T5" fmla="*/ 219 h 219"/>
                <a:gd name="T6" fmla="*/ 164 w 164"/>
                <a:gd name="T7" fmla="*/ 177 h 219"/>
                <a:gd name="T8" fmla="*/ 51 w 164"/>
                <a:gd name="T9" fmla="*/ 177 h 219"/>
                <a:gd name="T10" fmla="*/ 51 w 164"/>
                <a:gd name="T11" fmla="*/ 0 h 219"/>
                <a:gd name="T12" fmla="*/ 0 w 164"/>
                <a:gd name="T13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4" h="219">
                  <a:moveTo>
                    <a:pt x="0" y="0"/>
                  </a:moveTo>
                  <a:lnTo>
                    <a:pt x="0" y="219"/>
                  </a:lnTo>
                  <a:lnTo>
                    <a:pt x="164" y="219"/>
                  </a:lnTo>
                  <a:lnTo>
                    <a:pt x="164" y="177"/>
                  </a:lnTo>
                  <a:lnTo>
                    <a:pt x="51" y="177"/>
                  </a:lnTo>
                  <a:lnTo>
                    <a:pt x="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36" name="Freeform 41">
              <a:extLst>
                <a:ext uri="{FF2B5EF4-FFF2-40B4-BE49-F238E27FC236}">
                  <a16:creationId xmlns:a16="http://schemas.microsoft.com/office/drawing/2014/main" id="{08E8E421-852A-4A66-A085-02E4B295CD2E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7" y="870"/>
              <a:ext cx="259" cy="219"/>
            </a:xfrm>
            <a:custGeom>
              <a:avLst/>
              <a:gdLst>
                <a:gd name="T0" fmla="*/ 218 w 259"/>
                <a:gd name="T1" fmla="*/ 0 h 219"/>
                <a:gd name="T2" fmla="*/ 130 w 259"/>
                <a:gd name="T3" fmla="*/ 75 h 219"/>
                <a:gd name="T4" fmla="*/ 41 w 259"/>
                <a:gd name="T5" fmla="*/ 0 h 219"/>
                <a:gd name="T6" fmla="*/ 0 w 259"/>
                <a:gd name="T7" fmla="*/ 0 h 219"/>
                <a:gd name="T8" fmla="*/ 0 w 259"/>
                <a:gd name="T9" fmla="*/ 219 h 219"/>
                <a:gd name="T10" fmla="*/ 49 w 259"/>
                <a:gd name="T11" fmla="*/ 219 h 219"/>
                <a:gd name="T12" fmla="*/ 49 w 259"/>
                <a:gd name="T13" fmla="*/ 69 h 219"/>
                <a:gd name="T14" fmla="*/ 130 w 259"/>
                <a:gd name="T15" fmla="*/ 136 h 219"/>
                <a:gd name="T16" fmla="*/ 208 w 259"/>
                <a:gd name="T17" fmla="*/ 69 h 219"/>
                <a:gd name="T18" fmla="*/ 208 w 259"/>
                <a:gd name="T19" fmla="*/ 219 h 219"/>
                <a:gd name="T20" fmla="*/ 257 w 259"/>
                <a:gd name="T21" fmla="*/ 219 h 219"/>
                <a:gd name="T22" fmla="*/ 259 w 259"/>
                <a:gd name="T23" fmla="*/ 0 h 219"/>
                <a:gd name="T24" fmla="*/ 218 w 259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9" h="219">
                  <a:moveTo>
                    <a:pt x="218" y="0"/>
                  </a:moveTo>
                  <a:lnTo>
                    <a:pt x="130" y="75"/>
                  </a:lnTo>
                  <a:lnTo>
                    <a:pt x="41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49" y="219"/>
                  </a:lnTo>
                  <a:lnTo>
                    <a:pt x="49" y="69"/>
                  </a:lnTo>
                  <a:lnTo>
                    <a:pt x="130" y="136"/>
                  </a:lnTo>
                  <a:lnTo>
                    <a:pt x="208" y="69"/>
                  </a:lnTo>
                  <a:lnTo>
                    <a:pt x="208" y="219"/>
                  </a:lnTo>
                  <a:lnTo>
                    <a:pt x="257" y="219"/>
                  </a:lnTo>
                  <a:lnTo>
                    <a:pt x="259" y="0"/>
                  </a:lnTo>
                  <a:lnTo>
                    <a:pt x="2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37" name="Freeform 42">
              <a:extLst>
                <a:ext uri="{FF2B5EF4-FFF2-40B4-BE49-F238E27FC236}">
                  <a16:creationId xmlns:a16="http://schemas.microsoft.com/office/drawing/2014/main" id="{68544BAF-04AE-42DB-8A46-01E5A60FBD04}"/>
                </a:ext>
              </a:extLst>
            </p:cNvPr>
            <p:cNvSpPr>
              <a:spLocks/>
            </p:cNvSpPr>
            <p:nvPr/>
          </p:nvSpPr>
          <p:spPr bwMode="black">
            <a:xfrm>
              <a:off x="2723" y="870"/>
              <a:ext cx="258" cy="219"/>
            </a:xfrm>
            <a:custGeom>
              <a:avLst/>
              <a:gdLst>
                <a:gd name="T0" fmla="*/ 217 w 258"/>
                <a:gd name="T1" fmla="*/ 0 h 219"/>
                <a:gd name="T2" fmla="*/ 129 w 258"/>
                <a:gd name="T3" fmla="*/ 75 h 219"/>
                <a:gd name="T4" fmla="*/ 40 w 258"/>
                <a:gd name="T5" fmla="*/ 0 h 219"/>
                <a:gd name="T6" fmla="*/ 0 w 258"/>
                <a:gd name="T7" fmla="*/ 0 h 219"/>
                <a:gd name="T8" fmla="*/ 0 w 258"/>
                <a:gd name="T9" fmla="*/ 219 h 219"/>
                <a:gd name="T10" fmla="*/ 49 w 258"/>
                <a:gd name="T11" fmla="*/ 219 h 219"/>
                <a:gd name="T12" fmla="*/ 49 w 258"/>
                <a:gd name="T13" fmla="*/ 69 h 219"/>
                <a:gd name="T14" fmla="*/ 129 w 258"/>
                <a:gd name="T15" fmla="*/ 136 h 219"/>
                <a:gd name="T16" fmla="*/ 207 w 258"/>
                <a:gd name="T17" fmla="*/ 69 h 219"/>
                <a:gd name="T18" fmla="*/ 207 w 258"/>
                <a:gd name="T19" fmla="*/ 219 h 219"/>
                <a:gd name="T20" fmla="*/ 256 w 258"/>
                <a:gd name="T21" fmla="*/ 219 h 219"/>
                <a:gd name="T22" fmla="*/ 258 w 258"/>
                <a:gd name="T23" fmla="*/ 0 h 219"/>
                <a:gd name="T24" fmla="*/ 217 w 258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8" h="219">
                  <a:moveTo>
                    <a:pt x="217" y="0"/>
                  </a:moveTo>
                  <a:lnTo>
                    <a:pt x="129" y="75"/>
                  </a:lnTo>
                  <a:lnTo>
                    <a:pt x="40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49" y="219"/>
                  </a:lnTo>
                  <a:lnTo>
                    <a:pt x="49" y="69"/>
                  </a:lnTo>
                  <a:lnTo>
                    <a:pt x="129" y="136"/>
                  </a:lnTo>
                  <a:lnTo>
                    <a:pt x="207" y="69"/>
                  </a:lnTo>
                  <a:lnTo>
                    <a:pt x="207" y="219"/>
                  </a:lnTo>
                  <a:lnTo>
                    <a:pt x="256" y="219"/>
                  </a:lnTo>
                  <a:lnTo>
                    <a:pt x="258" y="0"/>
                  </a:lnTo>
                  <a:lnTo>
                    <a:pt x="2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38" name="Freeform 43">
              <a:extLst>
                <a:ext uri="{FF2B5EF4-FFF2-40B4-BE49-F238E27FC236}">
                  <a16:creationId xmlns:a16="http://schemas.microsoft.com/office/drawing/2014/main" id="{330591C4-6747-4E54-A57E-427E4A483D46}"/>
                </a:ext>
              </a:extLst>
            </p:cNvPr>
            <p:cNvSpPr>
              <a:spLocks/>
            </p:cNvSpPr>
            <p:nvPr/>
          </p:nvSpPr>
          <p:spPr bwMode="black">
            <a:xfrm>
              <a:off x="1004" y="870"/>
              <a:ext cx="183" cy="219"/>
            </a:xfrm>
            <a:custGeom>
              <a:avLst/>
              <a:gdLst>
                <a:gd name="T0" fmla="*/ 0 w 183"/>
                <a:gd name="T1" fmla="*/ 0 h 219"/>
                <a:gd name="T2" fmla="*/ 0 w 183"/>
                <a:gd name="T3" fmla="*/ 219 h 219"/>
                <a:gd name="T4" fmla="*/ 183 w 183"/>
                <a:gd name="T5" fmla="*/ 219 h 219"/>
                <a:gd name="T6" fmla="*/ 183 w 183"/>
                <a:gd name="T7" fmla="*/ 177 h 219"/>
                <a:gd name="T8" fmla="*/ 51 w 183"/>
                <a:gd name="T9" fmla="*/ 177 h 219"/>
                <a:gd name="T10" fmla="*/ 51 w 183"/>
                <a:gd name="T11" fmla="*/ 128 h 219"/>
                <a:gd name="T12" fmla="*/ 170 w 183"/>
                <a:gd name="T13" fmla="*/ 128 h 219"/>
                <a:gd name="T14" fmla="*/ 170 w 183"/>
                <a:gd name="T15" fmla="*/ 87 h 219"/>
                <a:gd name="T16" fmla="*/ 51 w 183"/>
                <a:gd name="T17" fmla="*/ 87 h 219"/>
                <a:gd name="T18" fmla="*/ 51 w 183"/>
                <a:gd name="T19" fmla="*/ 41 h 219"/>
                <a:gd name="T20" fmla="*/ 182 w 183"/>
                <a:gd name="T21" fmla="*/ 41 h 219"/>
                <a:gd name="T22" fmla="*/ 182 w 183"/>
                <a:gd name="T23" fmla="*/ 0 h 219"/>
                <a:gd name="T24" fmla="*/ 0 w 183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3" h="219">
                  <a:moveTo>
                    <a:pt x="0" y="0"/>
                  </a:moveTo>
                  <a:lnTo>
                    <a:pt x="0" y="219"/>
                  </a:lnTo>
                  <a:lnTo>
                    <a:pt x="183" y="219"/>
                  </a:lnTo>
                  <a:lnTo>
                    <a:pt x="183" y="177"/>
                  </a:lnTo>
                  <a:lnTo>
                    <a:pt x="51" y="177"/>
                  </a:lnTo>
                  <a:lnTo>
                    <a:pt x="51" y="128"/>
                  </a:lnTo>
                  <a:lnTo>
                    <a:pt x="170" y="128"/>
                  </a:lnTo>
                  <a:lnTo>
                    <a:pt x="170" y="87"/>
                  </a:lnTo>
                  <a:lnTo>
                    <a:pt x="51" y="87"/>
                  </a:lnTo>
                  <a:lnTo>
                    <a:pt x="51" y="41"/>
                  </a:lnTo>
                  <a:lnTo>
                    <a:pt x="182" y="41"/>
                  </a:lnTo>
                  <a:lnTo>
                    <a:pt x="18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39" name="Freeform 44">
              <a:extLst>
                <a:ext uri="{FF2B5EF4-FFF2-40B4-BE49-F238E27FC236}">
                  <a16:creationId xmlns:a16="http://schemas.microsoft.com/office/drawing/2014/main" id="{B277B08F-F9E3-4979-A03D-90FFD315A4D3}"/>
                </a:ext>
              </a:extLst>
            </p:cNvPr>
            <p:cNvSpPr>
              <a:spLocks/>
            </p:cNvSpPr>
            <p:nvPr/>
          </p:nvSpPr>
          <p:spPr bwMode="black">
            <a:xfrm>
              <a:off x="4004" y="870"/>
              <a:ext cx="184" cy="219"/>
            </a:xfrm>
            <a:custGeom>
              <a:avLst/>
              <a:gdLst>
                <a:gd name="T0" fmla="*/ 0 w 184"/>
                <a:gd name="T1" fmla="*/ 0 h 219"/>
                <a:gd name="T2" fmla="*/ 0 w 184"/>
                <a:gd name="T3" fmla="*/ 219 h 219"/>
                <a:gd name="T4" fmla="*/ 184 w 184"/>
                <a:gd name="T5" fmla="*/ 219 h 219"/>
                <a:gd name="T6" fmla="*/ 184 w 184"/>
                <a:gd name="T7" fmla="*/ 177 h 219"/>
                <a:gd name="T8" fmla="*/ 49 w 184"/>
                <a:gd name="T9" fmla="*/ 177 h 219"/>
                <a:gd name="T10" fmla="*/ 49 w 184"/>
                <a:gd name="T11" fmla="*/ 128 h 219"/>
                <a:gd name="T12" fmla="*/ 170 w 184"/>
                <a:gd name="T13" fmla="*/ 128 h 219"/>
                <a:gd name="T14" fmla="*/ 170 w 184"/>
                <a:gd name="T15" fmla="*/ 87 h 219"/>
                <a:gd name="T16" fmla="*/ 49 w 184"/>
                <a:gd name="T17" fmla="*/ 87 h 219"/>
                <a:gd name="T18" fmla="*/ 49 w 184"/>
                <a:gd name="T19" fmla="*/ 41 h 219"/>
                <a:gd name="T20" fmla="*/ 182 w 184"/>
                <a:gd name="T21" fmla="*/ 41 h 219"/>
                <a:gd name="T22" fmla="*/ 182 w 184"/>
                <a:gd name="T23" fmla="*/ 0 h 219"/>
                <a:gd name="T24" fmla="*/ 0 w 184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4" h="219">
                  <a:moveTo>
                    <a:pt x="0" y="0"/>
                  </a:moveTo>
                  <a:lnTo>
                    <a:pt x="0" y="219"/>
                  </a:lnTo>
                  <a:lnTo>
                    <a:pt x="184" y="219"/>
                  </a:lnTo>
                  <a:lnTo>
                    <a:pt x="184" y="177"/>
                  </a:lnTo>
                  <a:lnTo>
                    <a:pt x="49" y="177"/>
                  </a:lnTo>
                  <a:lnTo>
                    <a:pt x="49" y="128"/>
                  </a:lnTo>
                  <a:lnTo>
                    <a:pt x="170" y="128"/>
                  </a:lnTo>
                  <a:lnTo>
                    <a:pt x="170" y="87"/>
                  </a:lnTo>
                  <a:lnTo>
                    <a:pt x="49" y="87"/>
                  </a:lnTo>
                  <a:lnTo>
                    <a:pt x="49" y="41"/>
                  </a:lnTo>
                  <a:lnTo>
                    <a:pt x="182" y="41"/>
                  </a:lnTo>
                  <a:lnTo>
                    <a:pt x="18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40" name="Freeform 45">
              <a:extLst>
                <a:ext uri="{FF2B5EF4-FFF2-40B4-BE49-F238E27FC236}">
                  <a16:creationId xmlns:a16="http://schemas.microsoft.com/office/drawing/2014/main" id="{D3B446BA-81B7-4129-8035-1AC7E91D4962}"/>
                </a:ext>
              </a:extLst>
            </p:cNvPr>
            <p:cNvSpPr>
              <a:spLocks/>
            </p:cNvSpPr>
            <p:nvPr/>
          </p:nvSpPr>
          <p:spPr bwMode="black">
            <a:xfrm>
              <a:off x="1231" y="870"/>
              <a:ext cx="218" cy="219"/>
            </a:xfrm>
            <a:custGeom>
              <a:avLst/>
              <a:gdLst>
                <a:gd name="T0" fmla="*/ 0 w 218"/>
                <a:gd name="T1" fmla="*/ 0 h 219"/>
                <a:gd name="T2" fmla="*/ 0 w 218"/>
                <a:gd name="T3" fmla="*/ 41 h 219"/>
                <a:gd name="T4" fmla="*/ 85 w 218"/>
                <a:gd name="T5" fmla="*/ 41 h 219"/>
                <a:gd name="T6" fmla="*/ 85 w 218"/>
                <a:gd name="T7" fmla="*/ 219 h 219"/>
                <a:gd name="T8" fmla="*/ 135 w 218"/>
                <a:gd name="T9" fmla="*/ 219 h 219"/>
                <a:gd name="T10" fmla="*/ 135 w 218"/>
                <a:gd name="T11" fmla="*/ 41 h 219"/>
                <a:gd name="T12" fmla="*/ 218 w 218"/>
                <a:gd name="T13" fmla="*/ 41 h 219"/>
                <a:gd name="T14" fmla="*/ 218 w 218"/>
                <a:gd name="T15" fmla="*/ 0 h 219"/>
                <a:gd name="T16" fmla="*/ 0 w 218"/>
                <a:gd name="T17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8" h="219">
                  <a:moveTo>
                    <a:pt x="0" y="0"/>
                  </a:moveTo>
                  <a:lnTo>
                    <a:pt x="0" y="41"/>
                  </a:lnTo>
                  <a:lnTo>
                    <a:pt x="85" y="41"/>
                  </a:lnTo>
                  <a:lnTo>
                    <a:pt x="85" y="219"/>
                  </a:lnTo>
                  <a:lnTo>
                    <a:pt x="135" y="219"/>
                  </a:lnTo>
                  <a:lnTo>
                    <a:pt x="135" y="41"/>
                  </a:lnTo>
                  <a:lnTo>
                    <a:pt x="218" y="41"/>
                  </a:lnTo>
                  <a:lnTo>
                    <a:pt x="2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41" name="Freeform 46">
              <a:extLst>
                <a:ext uri="{FF2B5EF4-FFF2-40B4-BE49-F238E27FC236}">
                  <a16:creationId xmlns:a16="http://schemas.microsoft.com/office/drawing/2014/main" id="{5B297AD2-2B79-45FE-873B-49A77F21821E}"/>
                </a:ext>
              </a:extLst>
            </p:cNvPr>
            <p:cNvSpPr>
              <a:spLocks/>
            </p:cNvSpPr>
            <p:nvPr/>
          </p:nvSpPr>
          <p:spPr bwMode="black">
            <a:xfrm>
              <a:off x="2160" y="870"/>
              <a:ext cx="218" cy="219"/>
            </a:xfrm>
            <a:custGeom>
              <a:avLst/>
              <a:gdLst>
                <a:gd name="T0" fmla="*/ 0 w 218"/>
                <a:gd name="T1" fmla="*/ 0 h 219"/>
                <a:gd name="T2" fmla="*/ 0 w 218"/>
                <a:gd name="T3" fmla="*/ 41 h 219"/>
                <a:gd name="T4" fmla="*/ 84 w 218"/>
                <a:gd name="T5" fmla="*/ 41 h 219"/>
                <a:gd name="T6" fmla="*/ 84 w 218"/>
                <a:gd name="T7" fmla="*/ 219 h 219"/>
                <a:gd name="T8" fmla="*/ 134 w 218"/>
                <a:gd name="T9" fmla="*/ 219 h 219"/>
                <a:gd name="T10" fmla="*/ 134 w 218"/>
                <a:gd name="T11" fmla="*/ 41 h 219"/>
                <a:gd name="T12" fmla="*/ 218 w 218"/>
                <a:gd name="T13" fmla="*/ 41 h 219"/>
                <a:gd name="T14" fmla="*/ 218 w 218"/>
                <a:gd name="T15" fmla="*/ 0 h 219"/>
                <a:gd name="T16" fmla="*/ 0 w 218"/>
                <a:gd name="T17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8" h="219">
                  <a:moveTo>
                    <a:pt x="0" y="0"/>
                  </a:moveTo>
                  <a:lnTo>
                    <a:pt x="0" y="41"/>
                  </a:lnTo>
                  <a:lnTo>
                    <a:pt x="84" y="41"/>
                  </a:lnTo>
                  <a:lnTo>
                    <a:pt x="84" y="219"/>
                  </a:lnTo>
                  <a:lnTo>
                    <a:pt x="134" y="219"/>
                  </a:lnTo>
                  <a:lnTo>
                    <a:pt x="134" y="41"/>
                  </a:lnTo>
                  <a:lnTo>
                    <a:pt x="218" y="41"/>
                  </a:lnTo>
                  <a:lnTo>
                    <a:pt x="2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42" name="Freeform 47">
              <a:extLst>
                <a:ext uri="{FF2B5EF4-FFF2-40B4-BE49-F238E27FC236}">
                  <a16:creationId xmlns:a16="http://schemas.microsoft.com/office/drawing/2014/main" id="{0707F680-0A1B-4DF6-8D08-634B2DAABE62}"/>
                </a:ext>
              </a:extLst>
            </p:cNvPr>
            <p:cNvSpPr>
              <a:spLocks/>
            </p:cNvSpPr>
            <p:nvPr/>
          </p:nvSpPr>
          <p:spPr bwMode="black">
            <a:xfrm>
              <a:off x="3324" y="870"/>
              <a:ext cx="219" cy="219"/>
            </a:xfrm>
            <a:custGeom>
              <a:avLst/>
              <a:gdLst>
                <a:gd name="T0" fmla="*/ 0 w 219"/>
                <a:gd name="T1" fmla="*/ 0 h 219"/>
                <a:gd name="T2" fmla="*/ 0 w 219"/>
                <a:gd name="T3" fmla="*/ 41 h 219"/>
                <a:gd name="T4" fmla="*/ 85 w 219"/>
                <a:gd name="T5" fmla="*/ 41 h 219"/>
                <a:gd name="T6" fmla="*/ 85 w 219"/>
                <a:gd name="T7" fmla="*/ 219 h 219"/>
                <a:gd name="T8" fmla="*/ 134 w 219"/>
                <a:gd name="T9" fmla="*/ 219 h 219"/>
                <a:gd name="T10" fmla="*/ 134 w 219"/>
                <a:gd name="T11" fmla="*/ 41 h 219"/>
                <a:gd name="T12" fmla="*/ 219 w 219"/>
                <a:gd name="T13" fmla="*/ 41 h 219"/>
                <a:gd name="T14" fmla="*/ 219 w 219"/>
                <a:gd name="T15" fmla="*/ 0 h 219"/>
                <a:gd name="T16" fmla="*/ 0 w 219"/>
                <a:gd name="T17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9" h="219">
                  <a:moveTo>
                    <a:pt x="0" y="0"/>
                  </a:moveTo>
                  <a:lnTo>
                    <a:pt x="0" y="41"/>
                  </a:lnTo>
                  <a:lnTo>
                    <a:pt x="85" y="41"/>
                  </a:lnTo>
                  <a:lnTo>
                    <a:pt x="85" y="219"/>
                  </a:lnTo>
                  <a:lnTo>
                    <a:pt x="134" y="219"/>
                  </a:lnTo>
                  <a:lnTo>
                    <a:pt x="134" y="41"/>
                  </a:lnTo>
                  <a:lnTo>
                    <a:pt x="219" y="41"/>
                  </a:lnTo>
                  <a:lnTo>
                    <a:pt x="2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43" name="Freeform 48">
              <a:extLst>
                <a:ext uri="{FF2B5EF4-FFF2-40B4-BE49-F238E27FC236}">
                  <a16:creationId xmlns:a16="http://schemas.microsoft.com/office/drawing/2014/main" id="{3291AEDA-A08A-4DA4-B3E4-633FA19DEBA2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82" y="870"/>
              <a:ext cx="224" cy="223"/>
            </a:xfrm>
            <a:custGeom>
              <a:avLst/>
              <a:gdLst>
                <a:gd name="T0" fmla="*/ 106 w 137"/>
                <a:gd name="T1" fmla="*/ 0 h 136"/>
                <a:gd name="T2" fmla="*/ 137 w 137"/>
                <a:gd name="T3" fmla="*/ 0 h 136"/>
                <a:gd name="T4" fmla="*/ 137 w 137"/>
                <a:gd name="T5" fmla="*/ 70 h 136"/>
                <a:gd name="T6" fmla="*/ 68 w 137"/>
                <a:gd name="T7" fmla="*/ 136 h 136"/>
                <a:gd name="T8" fmla="*/ 0 w 137"/>
                <a:gd name="T9" fmla="*/ 70 h 136"/>
                <a:gd name="T10" fmla="*/ 0 w 137"/>
                <a:gd name="T11" fmla="*/ 0 h 136"/>
                <a:gd name="T12" fmla="*/ 30 w 137"/>
                <a:gd name="T13" fmla="*/ 0 h 136"/>
                <a:gd name="T14" fmla="*/ 30 w 137"/>
                <a:gd name="T15" fmla="*/ 70 h 136"/>
                <a:gd name="T16" fmla="*/ 68 w 137"/>
                <a:gd name="T17" fmla="*/ 111 h 136"/>
                <a:gd name="T18" fmla="*/ 106 w 137"/>
                <a:gd name="T19" fmla="*/ 70 h 136"/>
                <a:gd name="T20" fmla="*/ 106 w 137"/>
                <a:gd name="T21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7" h="136">
                  <a:moveTo>
                    <a:pt x="106" y="0"/>
                  </a:moveTo>
                  <a:cubicBezTo>
                    <a:pt x="137" y="0"/>
                    <a:pt x="137" y="0"/>
                    <a:pt x="137" y="0"/>
                  </a:cubicBezTo>
                  <a:cubicBezTo>
                    <a:pt x="137" y="70"/>
                    <a:pt x="137" y="70"/>
                    <a:pt x="137" y="70"/>
                  </a:cubicBezTo>
                  <a:cubicBezTo>
                    <a:pt x="137" y="113"/>
                    <a:pt x="110" y="136"/>
                    <a:pt x="68" y="136"/>
                  </a:cubicBezTo>
                  <a:cubicBezTo>
                    <a:pt x="27" y="136"/>
                    <a:pt x="0" y="113"/>
                    <a:pt x="0" y="7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0" y="70"/>
                    <a:pt x="30" y="70"/>
                    <a:pt x="30" y="70"/>
                  </a:cubicBezTo>
                  <a:cubicBezTo>
                    <a:pt x="30" y="97"/>
                    <a:pt x="44" y="111"/>
                    <a:pt x="68" y="111"/>
                  </a:cubicBezTo>
                  <a:cubicBezTo>
                    <a:pt x="93" y="111"/>
                    <a:pt x="106" y="97"/>
                    <a:pt x="106" y="70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44" name="Freeform 49">
              <a:extLst>
                <a:ext uri="{FF2B5EF4-FFF2-40B4-BE49-F238E27FC236}">
                  <a16:creationId xmlns:a16="http://schemas.microsoft.com/office/drawing/2014/main" id="{DDECA094-527A-4AAA-8A3F-28642E2626D0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412" y="866"/>
              <a:ext cx="242" cy="227"/>
            </a:xfrm>
            <a:custGeom>
              <a:avLst/>
              <a:gdLst>
                <a:gd name="T0" fmla="*/ 31 w 148"/>
                <a:gd name="T1" fmla="*/ 69 h 138"/>
                <a:gd name="T2" fmla="*/ 74 w 148"/>
                <a:gd name="T3" fmla="*/ 113 h 138"/>
                <a:gd name="T4" fmla="*/ 118 w 148"/>
                <a:gd name="T5" fmla="*/ 69 h 138"/>
                <a:gd name="T6" fmla="*/ 74 w 148"/>
                <a:gd name="T7" fmla="*/ 25 h 138"/>
                <a:gd name="T8" fmla="*/ 31 w 148"/>
                <a:gd name="T9" fmla="*/ 69 h 138"/>
                <a:gd name="T10" fmla="*/ 148 w 148"/>
                <a:gd name="T11" fmla="*/ 69 h 138"/>
                <a:gd name="T12" fmla="*/ 74 w 148"/>
                <a:gd name="T13" fmla="*/ 138 h 138"/>
                <a:gd name="T14" fmla="*/ 0 w 148"/>
                <a:gd name="T15" fmla="*/ 69 h 138"/>
                <a:gd name="T16" fmla="*/ 74 w 148"/>
                <a:gd name="T17" fmla="*/ 0 h 138"/>
                <a:gd name="T18" fmla="*/ 148 w 148"/>
                <a:gd name="T19" fmla="*/ 6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8" h="138">
                  <a:moveTo>
                    <a:pt x="31" y="69"/>
                  </a:moveTo>
                  <a:cubicBezTo>
                    <a:pt x="31" y="96"/>
                    <a:pt x="51" y="113"/>
                    <a:pt x="74" y="113"/>
                  </a:cubicBezTo>
                  <a:cubicBezTo>
                    <a:pt x="98" y="113"/>
                    <a:pt x="118" y="96"/>
                    <a:pt x="118" y="69"/>
                  </a:cubicBezTo>
                  <a:cubicBezTo>
                    <a:pt x="118" y="42"/>
                    <a:pt x="98" y="25"/>
                    <a:pt x="74" y="25"/>
                  </a:cubicBezTo>
                  <a:cubicBezTo>
                    <a:pt x="51" y="25"/>
                    <a:pt x="31" y="42"/>
                    <a:pt x="31" y="69"/>
                  </a:cubicBezTo>
                  <a:moveTo>
                    <a:pt x="148" y="69"/>
                  </a:moveTo>
                  <a:cubicBezTo>
                    <a:pt x="148" y="111"/>
                    <a:pt x="115" y="138"/>
                    <a:pt x="74" y="138"/>
                  </a:cubicBezTo>
                  <a:cubicBezTo>
                    <a:pt x="34" y="138"/>
                    <a:pt x="0" y="111"/>
                    <a:pt x="0" y="69"/>
                  </a:cubicBezTo>
                  <a:cubicBezTo>
                    <a:pt x="0" y="27"/>
                    <a:pt x="34" y="0"/>
                    <a:pt x="74" y="0"/>
                  </a:cubicBezTo>
                  <a:cubicBezTo>
                    <a:pt x="115" y="0"/>
                    <a:pt x="148" y="27"/>
                    <a:pt x="148" y="6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45" name="Freeform 50">
              <a:extLst>
                <a:ext uri="{FF2B5EF4-FFF2-40B4-BE49-F238E27FC236}">
                  <a16:creationId xmlns:a16="http://schemas.microsoft.com/office/drawing/2014/main" id="{661D74B7-0709-4939-B153-F92E0CD59F4B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048" y="866"/>
              <a:ext cx="242" cy="227"/>
            </a:xfrm>
            <a:custGeom>
              <a:avLst/>
              <a:gdLst>
                <a:gd name="T0" fmla="*/ 31 w 148"/>
                <a:gd name="T1" fmla="*/ 69 h 138"/>
                <a:gd name="T2" fmla="*/ 74 w 148"/>
                <a:gd name="T3" fmla="*/ 113 h 138"/>
                <a:gd name="T4" fmla="*/ 118 w 148"/>
                <a:gd name="T5" fmla="*/ 69 h 138"/>
                <a:gd name="T6" fmla="*/ 74 w 148"/>
                <a:gd name="T7" fmla="*/ 25 h 138"/>
                <a:gd name="T8" fmla="*/ 31 w 148"/>
                <a:gd name="T9" fmla="*/ 69 h 138"/>
                <a:gd name="T10" fmla="*/ 148 w 148"/>
                <a:gd name="T11" fmla="*/ 69 h 138"/>
                <a:gd name="T12" fmla="*/ 74 w 148"/>
                <a:gd name="T13" fmla="*/ 138 h 138"/>
                <a:gd name="T14" fmla="*/ 0 w 148"/>
                <a:gd name="T15" fmla="*/ 69 h 138"/>
                <a:gd name="T16" fmla="*/ 74 w 148"/>
                <a:gd name="T17" fmla="*/ 0 h 138"/>
                <a:gd name="T18" fmla="*/ 148 w 148"/>
                <a:gd name="T19" fmla="*/ 6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8" h="138">
                  <a:moveTo>
                    <a:pt x="31" y="69"/>
                  </a:moveTo>
                  <a:cubicBezTo>
                    <a:pt x="31" y="96"/>
                    <a:pt x="51" y="113"/>
                    <a:pt x="74" y="113"/>
                  </a:cubicBezTo>
                  <a:cubicBezTo>
                    <a:pt x="98" y="113"/>
                    <a:pt x="118" y="96"/>
                    <a:pt x="118" y="69"/>
                  </a:cubicBezTo>
                  <a:cubicBezTo>
                    <a:pt x="118" y="42"/>
                    <a:pt x="98" y="25"/>
                    <a:pt x="74" y="25"/>
                  </a:cubicBezTo>
                  <a:cubicBezTo>
                    <a:pt x="51" y="25"/>
                    <a:pt x="31" y="42"/>
                    <a:pt x="31" y="69"/>
                  </a:cubicBezTo>
                  <a:moveTo>
                    <a:pt x="148" y="69"/>
                  </a:moveTo>
                  <a:cubicBezTo>
                    <a:pt x="148" y="111"/>
                    <a:pt x="114" y="138"/>
                    <a:pt x="74" y="138"/>
                  </a:cubicBezTo>
                  <a:cubicBezTo>
                    <a:pt x="34" y="138"/>
                    <a:pt x="0" y="111"/>
                    <a:pt x="0" y="69"/>
                  </a:cubicBezTo>
                  <a:cubicBezTo>
                    <a:pt x="0" y="27"/>
                    <a:pt x="34" y="0"/>
                    <a:pt x="74" y="0"/>
                  </a:cubicBezTo>
                  <a:cubicBezTo>
                    <a:pt x="114" y="0"/>
                    <a:pt x="148" y="27"/>
                    <a:pt x="148" y="6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  <p:sp>
          <p:nvSpPr>
            <p:cNvPr id="46" name="Rectangle 51">
              <a:extLst>
                <a:ext uri="{FF2B5EF4-FFF2-40B4-BE49-F238E27FC236}">
                  <a16:creationId xmlns:a16="http://schemas.microsoft.com/office/drawing/2014/main" id="{140DFB49-E5EB-4DCD-96CA-462B08114FA6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3599" y="870"/>
              <a:ext cx="51" cy="2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23"/>
            </a:p>
          </p:txBody>
        </p:sp>
      </p:grpSp>
      <p:sp>
        <p:nvSpPr>
          <p:cNvPr id="7" name="Rectangle 5">
            <a:extLst>
              <a:ext uri="{FF2B5EF4-FFF2-40B4-BE49-F238E27FC236}">
                <a16:creationId xmlns:a16="http://schemas.microsoft.com/office/drawing/2014/main" id="{DD1434F4-B827-4B7F-B46B-CD18E8FBF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994" y="4003370"/>
            <a:ext cx="4786567" cy="562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41789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56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Teko" panose="02000000000000000000" pitchFamily="2" charset="0"/>
              </a:rPr>
              <a:t>THE FAST LANE TO FUTURE VEHICLES</a:t>
            </a:r>
            <a:endParaRPr kumimoji="0" lang="en-US" altLang="en-US" sz="823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387774"/>
      </p:ext>
    </p:extLst>
  </p:cSld>
  <p:clrMapOvr>
    <a:masterClrMapping/>
  </p:clrMapOvr>
  <p:transition>
    <p:fade/>
  </p:transition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5E4942-32EB-4D06-B154-4347DF2C3D5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07C73BD-5B63-46C0-9D2E-626C05C8AF98}" type="datetime1">
              <a:rPr lang="en-GB" smtClean="0"/>
              <a:t>16/02/2023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25C4D2-0EAB-4586-BA9F-D206950D280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23EFDF0-8F9C-4969-8935-B79C3D3C68D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17350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A66F87A-915A-444A-9B4F-0E56399C0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71826" y="1684800"/>
            <a:ext cx="5915025" cy="462800"/>
          </a:xfrm>
        </p:spPr>
        <p:txBody>
          <a:bodyPr/>
          <a:lstStyle>
            <a:lvl1pPr>
              <a:buNone/>
              <a:defRPr sz="914" cap="all" baseline="0">
                <a:solidFill>
                  <a:srgbClr val="1C252C"/>
                </a:solidFill>
              </a:defRPr>
            </a:lvl1pPr>
            <a:lvl2pPr>
              <a:buNone/>
              <a:defRPr sz="1005">
                <a:solidFill>
                  <a:schemeClr val="bg2"/>
                </a:solidFill>
              </a:defRPr>
            </a:lvl2pPr>
            <a:lvl3pPr>
              <a:buNone/>
              <a:defRPr sz="1005">
                <a:solidFill>
                  <a:schemeClr val="bg2"/>
                </a:solidFill>
              </a:defRPr>
            </a:lvl3pPr>
            <a:lvl4pPr>
              <a:buNone/>
              <a:defRPr sz="1005">
                <a:solidFill>
                  <a:schemeClr val="bg2"/>
                </a:solidFill>
              </a:defRPr>
            </a:lvl4pPr>
            <a:lvl5pPr>
              <a:buNone/>
              <a:defRPr sz="1005">
                <a:solidFill>
                  <a:schemeClr val="bg2"/>
                </a:solidFill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826" y="2610400"/>
            <a:ext cx="5915025" cy="6453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64E01718-A691-467B-8A3A-FCBEB4EC1D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1824" y="9377332"/>
            <a:ext cx="2632500" cy="56497"/>
          </a:xfrm>
        </p:spPr>
        <p:txBody>
          <a:bodyPr anchor="b" anchorCtr="0">
            <a:spAutoFit/>
          </a:bodyPr>
          <a:lstStyle>
            <a:lvl1pPr>
              <a:buNone/>
              <a:defRPr sz="367" i="0">
                <a:solidFill>
                  <a:srgbClr val="1C252C"/>
                </a:solidFill>
              </a:defRPr>
            </a:lvl1pPr>
          </a:lstStyle>
          <a:p>
            <a:pPr lvl="0"/>
            <a:r>
              <a:rPr lang="en-US" noProof="0"/>
              <a:t>Source</a:t>
            </a:r>
          </a:p>
        </p:txBody>
      </p:sp>
      <p:sp>
        <p:nvSpPr>
          <p:cNvPr id="12" name="Textplatzhalter 9">
            <a:extLst>
              <a:ext uri="{FF2B5EF4-FFF2-40B4-BE49-F238E27FC236}">
                <a16:creationId xmlns:a16="http://schemas.microsoft.com/office/drawing/2014/main" id="{C8F4414A-8256-4572-B4FA-5950424C0CC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71489" y="9183494"/>
            <a:ext cx="5915025" cy="5649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367" baseline="0">
                <a:solidFill>
                  <a:srgbClr val="1C252C"/>
                </a:solidFill>
              </a:defRPr>
            </a:lvl1pPr>
            <a:lvl2pPr marL="82261" indent="0">
              <a:buNone/>
              <a:defRPr sz="367"/>
            </a:lvl2pPr>
            <a:lvl3pPr marL="164524" indent="0">
              <a:buNone/>
              <a:defRPr sz="367"/>
            </a:lvl3pPr>
            <a:lvl4pPr marL="246786" indent="0">
              <a:buNone/>
              <a:defRPr sz="367"/>
            </a:lvl4pPr>
            <a:lvl5pPr marL="329049" indent="0">
              <a:buNone/>
              <a:defRPr sz="367"/>
            </a:lvl5pPr>
          </a:lstStyle>
          <a:p>
            <a:r>
              <a:rPr lang="en-US" sz="367" dirty="0"/>
              <a:t>Footnote</a:t>
            </a:r>
          </a:p>
        </p:txBody>
      </p:sp>
    </p:spTree>
    <p:extLst>
      <p:ext uri="{BB962C8B-B14F-4D97-AF65-F5344CB8AC3E}">
        <p14:creationId xmlns:p14="http://schemas.microsoft.com/office/powerpoint/2010/main" val="3033465435"/>
      </p:ext>
    </p:extLst>
  </p:cSld>
  <p:clrMapOvr>
    <a:masterClrMapping/>
  </p:clrMapOvr>
  <p:transition>
    <p:fade/>
  </p:transition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A5FA2D5-45D8-4D84-84BF-65A3C6D05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platzhalter 8"/>
          <p:cNvSpPr>
            <a:spLocks noGrp="1"/>
          </p:cNvSpPr>
          <p:nvPr>
            <p:ph type="body" sz="quarter" idx="19" hasCustomPrompt="1"/>
          </p:nvPr>
        </p:nvSpPr>
        <p:spPr>
          <a:xfrm>
            <a:off x="471489" y="1684541"/>
            <a:ext cx="5915025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914" cap="all" baseline="0"/>
            </a:lvl1pPr>
          </a:lstStyle>
          <a:p>
            <a:r>
              <a:rPr lang="en-US" sz="914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2382" y="2611793"/>
            <a:ext cx="5913239" cy="197461"/>
          </a:xfr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tx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  <a:p>
            <a:pPr lvl="0"/>
            <a:endParaRPr lang="en-US" noProof="0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4760AD3C-9E70-4568-B268-86E68DAA9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826" y="3269045"/>
            <a:ext cx="5915025" cy="577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6" hasCustomPrompt="1"/>
          </p:nvPr>
        </p:nvSpPr>
        <p:spPr>
          <a:xfrm>
            <a:off x="471488" y="9377921"/>
            <a:ext cx="2632500" cy="5649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367" baseline="0"/>
            </a:lvl1pPr>
            <a:lvl2pPr marL="82261" indent="0">
              <a:buNone/>
              <a:defRPr sz="367"/>
            </a:lvl2pPr>
            <a:lvl3pPr marL="164524" indent="0">
              <a:buNone/>
              <a:defRPr sz="367"/>
            </a:lvl3pPr>
            <a:lvl4pPr marL="246786" indent="0">
              <a:buNone/>
              <a:defRPr sz="367"/>
            </a:lvl4pPr>
            <a:lvl5pPr marL="329049" indent="0">
              <a:buNone/>
              <a:defRPr sz="367"/>
            </a:lvl5pPr>
          </a:lstStyle>
          <a:p>
            <a:r>
              <a:rPr lang="en-US" sz="367" dirty="0"/>
              <a:t>Source 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71489" y="9183494"/>
            <a:ext cx="5915025" cy="5649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367" baseline="0"/>
            </a:lvl1pPr>
            <a:lvl2pPr marL="82261" indent="0">
              <a:buNone/>
              <a:defRPr sz="367"/>
            </a:lvl2pPr>
            <a:lvl3pPr marL="164524" indent="0">
              <a:buNone/>
              <a:defRPr sz="367"/>
            </a:lvl3pPr>
            <a:lvl4pPr marL="246786" indent="0">
              <a:buNone/>
              <a:defRPr sz="367"/>
            </a:lvl4pPr>
            <a:lvl5pPr marL="329049" indent="0">
              <a:buNone/>
              <a:defRPr sz="367"/>
            </a:lvl5pPr>
          </a:lstStyle>
          <a:p>
            <a:r>
              <a:rPr lang="en-US" sz="367" dirty="0"/>
              <a:t>Footnote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1F2DF3-7914-4E19-BD1D-8E2B779F1C93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4D6894-1648-4E3C-9EF4-EFF316804073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00D9B-6045-4907-ADAB-9382D328041E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995178"/>
      </p:ext>
    </p:extLst>
  </p:cSld>
  <p:clrMapOvr>
    <a:masterClrMapping/>
  </p:clrMapOvr>
  <p:transition>
    <p:fade/>
  </p:transition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D21EA89-1D27-4EB1-B7F7-9FF56C6BB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825" y="2610400"/>
            <a:ext cx="2907900" cy="6396000"/>
          </a:xfrm>
        </p:spPr>
        <p:txBody>
          <a:bodyPr/>
          <a:lstStyle>
            <a:lvl1pPr>
              <a:defRPr sz="641"/>
            </a:lvl1pPr>
            <a:lvl2pPr>
              <a:defRPr sz="641"/>
            </a:lvl2pPr>
            <a:lvl3pPr>
              <a:defRPr sz="641"/>
            </a:lvl3pPr>
            <a:lvl4pPr>
              <a:defRPr sz="731"/>
            </a:lvl4pPr>
            <a:lvl5pPr>
              <a:defRPr sz="731"/>
            </a:lvl5pPr>
            <a:lvl6pPr>
              <a:defRPr sz="823"/>
            </a:lvl6pPr>
            <a:lvl7pPr>
              <a:defRPr sz="823"/>
            </a:lvl7pPr>
            <a:lvl8pPr>
              <a:defRPr sz="823"/>
            </a:lvl8pPr>
            <a:lvl9pPr>
              <a:defRPr sz="823"/>
            </a:lvl9pPr>
          </a:lstStyle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8950" y="2610400"/>
            <a:ext cx="2907900" cy="6396000"/>
          </a:xfrm>
        </p:spPr>
        <p:txBody>
          <a:bodyPr/>
          <a:lstStyle>
            <a:lvl1pPr>
              <a:defRPr sz="641"/>
            </a:lvl1pPr>
            <a:lvl2pPr>
              <a:defRPr sz="641"/>
            </a:lvl2pPr>
            <a:lvl3pPr>
              <a:defRPr sz="641"/>
            </a:lvl3pPr>
            <a:lvl4pPr>
              <a:defRPr sz="731"/>
            </a:lvl4pPr>
            <a:lvl5pPr>
              <a:defRPr sz="731"/>
            </a:lvl5pPr>
            <a:lvl6pPr>
              <a:defRPr sz="823"/>
            </a:lvl6pPr>
            <a:lvl7pPr>
              <a:defRPr sz="823"/>
            </a:lvl7pPr>
            <a:lvl8pPr>
              <a:defRPr sz="823"/>
            </a:lvl8pPr>
            <a:lvl9pPr>
              <a:defRPr sz="823"/>
            </a:lvl9pPr>
          </a:lstStyle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9DA4707-7523-418C-95C5-12A85BD5D6B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1824" y="9377332"/>
            <a:ext cx="2632500" cy="56497"/>
          </a:xfrm>
        </p:spPr>
        <p:txBody>
          <a:bodyPr anchor="b" anchorCtr="0">
            <a:spAutoFit/>
          </a:bodyPr>
          <a:lstStyle>
            <a:lvl1pPr>
              <a:buNone/>
              <a:defRPr sz="367" i="0">
                <a:solidFill>
                  <a:srgbClr val="1C252C"/>
                </a:solidFill>
              </a:defRPr>
            </a:lvl1pPr>
          </a:lstStyle>
          <a:p>
            <a:pPr lvl="0"/>
            <a:r>
              <a:rPr lang="en-US" noProof="0"/>
              <a:t>Source</a:t>
            </a:r>
          </a:p>
        </p:txBody>
      </p:sp>
      <p:sp>
        <p:nvSpPr>
          <p:cNvPr id="11" name="Textplatzhalter 9">
            <a:extLst>
              <a:ext uri="{FF2B5EF4-FFF2-40B4-BE49-F238E27FC236}">
                <a16:creationId xmlns:a16="http://schemas.microsoft.com/office/drawing/2014/main" id="{3BB56A39-535B-4067-9822-0798F362705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71489" y="9183494"/>
            <a:ext cx="5915025" cy="5649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367" baseline="0">
                <a:solidFill>
                  <a:srgbClr val="1C252C"/>
                </a:solidFill>
              </a:defRPr>
            </a:lvl1pPr>
            <a:lvl2pPr marL="82261" indent="0">
              <a:buNone/>
              <a:defRPr sz="367"/>
            </a:lvl2pPr>
            <a:lvl3pPr marL="164524" indent="0">
              <a:buNone/>
              <a:defRPr sz="367"/>
            </a:lvl3pPr>
            <a:lvl4pPr marL="246786" indent="0">
              <a:buNone/>
              <a:defRPr sz="367"/>
            </a:lvl4pPr>
            <a:lvl5pPr marL="329049" indent="0">
              <a:buNone/>
              <a:defRPr sz="367"/>
            </a:lvl5pPr>
          </a:lstStyle>
          <a:p>
            <a:r>
              <a:rPr lang="en-US" sz="367" dirty="0"/>
              <a:t>Footnote</a:t>
            </a:r>
          </a:p>
        </p:txBody>
      </p:sp>
    </p:spTree>
    <p:extLst>
      <p:ext uri="{BB962C8B-B14F-4D97-AF65-F5344CB8AC3E}">
        <p14:creationId xmlns:p14="http://schemas.microsoft.com/office/powerpoint/2010/main" val="3597303889"/>
      </p:ext>
    </p:extLst>
  </p:cSld>
  <p:clrMapOvr>
    <a:masterClrMapping/>
  </p:clrMapOvr>
  <p:transition>
    <p:fade/>
  </p:transition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9D1CC86-33DA-44FF-B2CA-EC7907182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8B96CC66-0D5F-46C2-BF30-7F2AFA982E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826" y="1684800"/>
            <a:ext cx="5915025" cy="462800"/>
          </a:xfrm>
        </p:spPr>
        <p:txBody>
          <a:bodyPr/>
          <a:lstStyle>
            <a:lvl1pPr>
              <a:buNone/>
              <a:defRPr sz="914" cap="all" baseline="0">
                <a:solidFill>
                  <a:srgbClr val="1C252C"/>
                </a:solidFill>
              </a:defRPr>
            </a:lvl1pPr>
            <a:lvl2pPr>
              <a:buNone/>
              <a:defRPr sz="1005">
                <a:solidFill>
                  <a:schemeClr val="bg2"/>
                </a:solidFill>
              </a:defRPr>
            </a:lvl2pPr>
            <a:lvl3pPr>
              <a:buNone/>
              <a:defRPr sz="1005">
                <a:solidFill>
                  <a:schemeClr val="bg2"/>
                </a:solidFill>
              </a:defRPr>
            </a:lvl3pPr>
            <a:lvl4pPr>
              <a:buNone/>
              <a:defRPr sz="1005">
                <a:solidFill>
                  <a:schemeClr val="bg2"/>
                </a:solidFill>
              </a:defRPr>
            </a:lvl4pPr>
            <a:lvl5pPr>
              <a:buNone/>
              <a:defRPr sz="1005">
                <a:solidFill>
                  <a:schemeClr val="bg2"/>
                </a:solidFill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05A17A74-2B7F-465D-A559-D191B627F8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825" y="2610400"/>
            <a:ext cx="2907900" cy="6453200"/>
          </a:xfrm>
        </p:spPr>
        <p:txBody>
          <a:bodyPr/>
          <a:lstStyle>
            <a:lvl1pPr>
              <a:defRPr sz="641"/>
            </a:lvl1pPr>
            <a:lvl2pPr>
              <a:defRPr sz="641"/>
            </a:lvl2pPr>
            <a:lvl3pPr>
              <a:defRPr sz="641"/>
            </a:lvl3pPr>
            <a:lvl4pPr>
              <a:defRPr sz="731"/>
            </a:lvl4pPr>
            <a:lvl5pPr>
              <a:defRPr sz="731"/>
            </a:lvl5pPr>
            <a:lvl6pPr>
              <a:defRPr sz="823"/>
            </a:lvl6pPr>
            <a:lvl7pPr>
              <a:defRPr sz="823"/>
            </a:lvl7pPr>
            <a:lvl8pPr>
              <a:defRPr sz="823"/>
            </a:lvl8pPr>
            <a:lvl9pPr>
              <a:defRPr sz="823"/>
            </a:lvl9pPr>
          </a:lstStyle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693E55A0-6096-4470-8F02-2BB448F82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8950" y="2610400"/>
            <a:ext cx="2907900" cy="6453200"/>
          </a:xfrm>
        </p:spPr>
        <p:txBody>
          <a:bodyPr/>
          <a:lstStyle>
            <a:lvl1pPr>
              <a:defRPr sz="641"/>
            </a:lvl1pPr>
            <a:lvl2pPr>
              <a:defRPr sz="641"/>
            </a:lvl2pPr>
            <a:lvl3pPr>
              <a:defRPr sz="641"/>
            </a:lvl3pPr>
            <a:lvl4pPr>
              <a:defRPr sz="731"/>
            </a:lvl4pPr>
            <a:lvl5pPr>
              <a:defRPr sz="731"/>
            </a:lvl5pPr>
            <a:lvl6pPr>
              <a:defRPr sz="823"/>
            </a:lvl6pPr>
            <a:lvl7pPr>
              <a:defRPr sz="823"/>
            </a:lvl7pPr>
            <a:lvl8pPr>
              <a:defRPr sz="823"/>
            </a:lvl8pPr>
            <a:lvl9pPr>
              <a:defRPr sz="823"/>
            </a:lvl9pPr>
          </a:lstStyle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602F1003-84E3-4333-8071-4E41B4767F2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1824" y="9377332"/>
            <a:ext cx="2632500" cy="56497"/>
          </a:xfrm>
        </p:spPr>
        <p:txBody>
          <a:bodyPr anchor="b" anchorCtr="0">
            <a:spAutoFit/>
          </a:bodyPr>
          <a:lstStyle>
            <a:lvl1pPr>
              <a:buNone/>
              <a:defRPr sz="367" i="0">
                <a:solidFill>
                  <a:srgbClr val="1C252C"/>
                </a:solidFill>
              </a:defRPr>
            </a:lvl1pPr>
          </a:lstStyle>
          <a:p>
            <a:pPr lvl="0"/>
            <a:r>
              <a:rPr lang="en-US" noProof="0"/>
              <a:t>Source</a:t>
            </a:r>
          </a:p>
        </p:txBody>
      </p:sp>
      <p:sp>
        <p:nvSpPr>
          <p:cNvPr id="14" name="Textplatzhalter 9">
            <a:extLst>
              <a:ext uri="{FF2B5EF4-FFF2-40B4-BE49-F238E27FC236}">
                <a16:creationId xmlns:a16="http://schemas.microsoft.com/office/drawing/2014/main" id="{90D9EAC6-55D1-4EAB-A7ED-D43A571D78D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71489" y="9183494"/>
            <a:ext cx="5915025" cy="5649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367" baseline="0">
                <a:solidFill>
                  <a:srgbClr val="1C252C"/>
                </a:solidFill>
              </a:defRPr>
            </a:lvl1pPr>
            <a:lvl2pPr marL="82261" indent="0">
              <a:buNone/>
              <a:defRPr sz="367"/>
            </a:lvl2pPr>
            <a:lvl3pPr marL="164524" indent="0">
              <a:buNone/>
              <a:defRPr sz="367"/>
            </a:lvl3pPr>
            <a:lvl4pPr marL="246786" indent="0">
              <a:buNone/>
              <a:defRPr sz="367"/>
            </a:lvl4pPr>
            <a:lvl5pPr marL="329049" indent="0">
              <a:buNone/>
              <a:defRPr sz="367"/>
            </a:lvl5pPr>
          </a:lstStyle>
          <a:p>
            <a:r>
              <a:rPr lang="en-US" sz="367" dirty="0"/>
              <a:t>Footnote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1488218159"/>
      </p:ext>
    </p:extLst>
  </p:cSld>
  <p:clrMapOvr>
    <a:masterClrMapping/>
  </p:clrMapOvr>
  <p:transition>
    <p:fade/>
  </p:transition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B90BD4D-A6BE-402F-8CF4-AFC8C206C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platzhalter 8"/>
          <p:cNvSpPr>
            <a:spLocks noGrp="1"/>
          </p:cNvSpPr>
          <p:nvPr>
            <p:ph type="body" sz="quarter" idx="21" hasCustomPrompt="1"/>
          </p:nvPr>
        </p:nvSpPr>
        <p:spPr>
          <a:xfrm>
            <a:off x="471489" y="1684541"/>
            <a:ext cx="5915025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914" cap="all" baseline="0"/>
            </a:lvl1pPr>
          </a:lstStyle>
          <a:p>
            <a:r>
              <a:rPr lang="en-US" sz="914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2382" y="2611793"/>
            <a:ext cx="2916436" cy="197461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tx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  <a:p>
            <a:pPr lvl="0"/>
            <a:endParaRPr lang="en-US" noProof="0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C0C5323-6B83-47CD-9FAF-301DCAB702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825" y="3268057"/>
            <a:ext cx="2916000" cy="5787672"/>
          </a:xfrm>
        </p:spPr>
        <p:txBody>
          <a:bodyPr/>
          <a:lstStyle>
            <a:lvl1pPr>
              <a:defRPr sz="641"/>
            </a:lvl1pPr>
            <a:lvl2pPr>
              <a:defRPr sz="641"/>
            </a:lvl2pPr>
            <a:lvl3pPr>
              <a:defRPr sz="641"/>
            </a:lvl3pPr>
            <a:lvl4pPr>
              <a:defRPr sz="731"/>
            </a:lvl4pPr>
            <a:lvl5pPr>
              <a:defRPr sz="731"/>
            </a:lvl5pPr>
            <a:lvl6pPr>
              <a:defRPr sz="823"/>
            </a:lvl6pPr>
            <a:lvl7pPr>
              <a:defRPr sz="823"/>
            </a:lvl7pPr>
            <a:lvl8pPr>
              <a:defRPr sz="823"/>
            </a:lvl8pPr>
            <a:lvl9pPr>
              <a:defRPr sz="823"/>
            </a:lvl9pPr>
          </a:lstStyle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</p:txBody>
      </p:sp>
      <p:sp>
        <p:nvSpPr>
          <p:cNvPr id="19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470077" y="2611793"/>
            <a:ext cx="2916436" cy="197461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tx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  <a:p>
            <a:pPr lvl="0"/>
            <a:endParaRPr lang="en-US" noProof="0" dirty="0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BE9DD858-5D21-484C-AB7B-393508B4FC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0850" y="3261314"/>
            <a:ext cx="2916000" cy="5807272"/>
          </a:xfrm>
        </p:spPr>
        <p:txBody>
          <a:bodyPr/>
          <a:lstStyle>
            <a:lvl1pPr>
              <a:defRPr sz="641"/>
            </a:lvl1pPr>
            <a:lvl2pPr>
              <a:defRPr sz="641"/>
            </a:lvl2pPr>
            <a:lvl3pPr>
              <a:defRPr sz="641"/>
            </a:lvl3pPr>
            <a:lvl4pPr>
              <a:defRPr sz="731"/>
            </a:lvl4pPr>
            <a:lvl5pPr>
              <a:defRPr sz="731"/>
            </a:lvl5pPr>
            <a:lvl6pPr>
              <a:defRPr sz="823"/>
            </a:lvl6pPr>
            <a:lvl7pPr>
              <a:defRPr sz="823"/>
            </a:lvl7pPr>
            <a:lvl8pPr>
              <a:defRPr sz="823"/>
            </a:lvl8pPr>
            <a:lvl9pPr>
              <a:defRPr sz="823"/>
            </a:lvl9pPr>
          </a:lstStyle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6" hasCustomPrompt="1"/>
          </p:nvPr>
        </p:nvSpPr>
        <p:spPr>
          <a:xfrm>
            <a:off x="471488" y="9377921"/>
            <a:ext cx="2632500" cy="5649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367" baseline="0"/>
            </a:lvl1pPr>
            <a:lvl2pPr marL="82261" indent="0">
              <a:buNone/>
              <a:defRPr sz="367"/>
            </a:lvl2pPr>
            <a:lvl3pPr marL="164524" indent="0">
              <a:buNone/>
              <a:defRPr sz="367"/>
            </a:lvl3pPr>
            <a:lvl4pPr marL="246786" indent="0">
              <a:buNone/>
              <a:defRPr sz="367"/>
            </a:lvl4pPr>
            <a:lvl5pPr marL="329049" indent="0">
              <a:buNone/>
              <a:defRPr sz="367"/>
            </a:lvl5pPr>
          </a:lstStyle>
          <a:p>
            <a:r>
              <a:rPr lang="en-US" sz="367" dirty="0"/>
              <a:t>Source 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71489" y="9183494"/>
            <a:ext cx="5915025" cy="5649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367" baseline="0"/>
            </a:lvl1pPr>
            <a:lvl2pPr marL="82261" indent="0">
              <a:buNone/>
              <a:defRPr sz="367"/>
            </a:lvl2pPr>
            <a:lvl3pPr marL="164524" indent="0">
              <a:buNone/>
              <a:defRPr sz="367"/>
            </a:lvl3pPr>
            <a:lvl4pPr marL="246786" indent="0">
              <a:buNone/>
              <a:defRPr sz="367"/>
            </a:lvl4pPr>
            <a:lvl5pPr marL="329049" indent="0">
              <a:buNone/>
              <a:defRPr sz="367"/>
            </a:lvl5pPr>
          </a:lstStyle>
          <a:p>
            <a:r>
              <a:rPr lang="en-US" sz="367" dirty="0"/>
              <a:t>Footnote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4B2D14-503A-4F9B-9586-90716D0D834E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3ABD31-28AF-460E-BDAA-33779A2CE18A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90991-C91A-425B-A68A-9C6910F5AECC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624289"/>
      </p:ext>
    </p:extLst>
  </p:cSld>
  <p:clrMapOvr>
    <a:masterClrMapping/>
  </p:clrMapOvr>
  <p:transition>
    <p:fade/>
  </p:transition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text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4FB770C-F5FB-4662-8651-D6931D015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71489" y="1684541"/>
            <a:ext cx="5915025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914" cap="all" baseline="0"/>
            </a:lvl1pPr>
          </a:lstStyle>
          <a:p>
            <a:r>
              <a:rPr lang="en-US" sz="914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17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71487" y="2611791"/>
            <a:ext cx="2906888" cy="98731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None/>
              <a:defRPr b="1">
                <a:solidFill>
                  <a:schemeClr val="tx1"/>
                </a:solidFill>
              </a:defRPr>
            </a:lvl1pPr>
            <a:lvl2pPr marL="82261" indent="0">
              <a:spcBef>
                <a:spcPts val="0"/>
              </a:spcBef>
              <a:buNone/>
              <a:defRPr/>
            </a:lvl2pPr>
            <a:lvl3pPr marL="164524" indent="0">
              <a:spcBef>
                <a:spcPts val="0"/>
              </a:spcBef>
              <a:buNone/>
              <a:defRPr/>
            </a:lvl3pPr>
            <a:lvl4pPr marL="246786" indent="0">
              <a:spcBef>
                <a:spcPts val="0"/>
              </a:spcBef>
              <a:buNone/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1487" y="3318054"/>
            <a:ext cx="2906888" cy="506064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text</a:t>
            </a:r>
          </a:p>
          <a:p>
            <a:pPr lvl="1"/>
            <a:r>
              <a:rPr lang="en-US" noProof="0" dirty="0"/>
              <a:t>Text level 1</a:t>
            </a:r>
          </a:p>
          <a:p>
            <a:pPr lvl="2"/>
            <a:r>
              <a:rPr lang="en-US" noProof="0" dirty="0"/>
              <a:t>Text level 2</a:t>
            </a:r>
          </a:p>
          <a:p>
            <a:pPr lvl="3"/>
            <a:r>
              <a:rPr lang="en-US" noProof="0" dirty="0"/>
              <a:t>Text level 3</a:t>
            </a:r>
          </a:p>
        </p:txBody>
      </p:sp>
      <p:sp>
        <p:nvSpPr>
          <p:cNvPr id="18" name="Textplatzhalter 4">
            <a:extLst>
              <a:ext uri="{FF2B5EF4-FFF2-40B4-BE49-F238E27FC236}">
                <a16:creationId xmlns:a16="http://schemas.microsoft.com/office/drawing/2014/main" id="{C4854AB8-41BB-41A1-8A48-109A7F3BE1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479626" y="2611791"/>
            <a:ext cx="2906888" cy="98731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None/>
              <a:defRPr b="1">
                <a:solidFill>
                  <a:schemeClr val="tx1"/>
                </a:solidFill>
              </a:defRPr>
            </a:lvl1pPr>
            <a:lvl2pPr marL="82261" indent="0">
              <a:spcBef>
                <a:spcPts val="0"/>
              </a:spcBef>
              <a:buNone/>
              <a:defRPr/>
            </a:lvl2pPr>
            <a:lvl3pPr marL="164524" indent="0">
              <a:spcBef>
                <a:spcPts val="0"/>
              </a:spcBef>
              <a:buNone/>
              <a:defRPr/>
            </a:lvl3pPr>
            <a:lvl4pPr marL="246786" indent="0">
              <a:spcBef>
                <a:spcPts val="0"/>
              </a:spcBef>
              <a:buNone/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Click to edit title</a:t>
            </a:r>
          </a:p>
        </p:txBody>
      </p:sp>
      <p:sp>
        <p:nvSpPr>
          <p:cNvPr id="15" name="Textplatzhalter 4">
            <a:extLst>
              <a:ext uri="{FF2B5EF4-FFF2-40B4-BE49-F238E27FC236}">
                <a16:creationId xmlns:a16="http://schemas.microsoft.com/office/drawing/2014/main" id="{C4854AB8-41BB-41A1-8A48-109A7F3BE1C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479626" y="3318054"/>
            <a:ext cx="2906888" cy="506064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Click to edit text</a:t>
            </a:r>
          </a:p>
          <a:p>
            <a:pPr lvl="1"/>
            <a:r>
              <a:rPr lang="en-US" noProof="0"/>
              <a:t>Text level 1</a:t>
            </a:r>
          </a:p>
          <a:p>
            <a:pPr lvl="2"/>
            <a:r>
              <a:rPr lang="en-US" noProof="0"/>
              <a:t>Text level 2</a:t>
            </a:r>
          </a:p>
          <a:p>
            <a:pPr lvl="3"/>
            <a:r>
              <a:rPr lang="en-US" noProof="0"/>
              <a:t>Text level 3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71488" y="9377921"/>
            <a:ext cx="2632500" cy="5649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367" baseline="0"/>
            </a:lvl1pPr>
            <a:lvl2pPr marL="82261" indent="0">
              <a:buNone/>
              <a:defRPr sz="367"/>
            </a:lvl2pPr>
            <a:lvl3pPr marL="164524" indent="0">
              <a:buNone/>
              <a:defRPr sz="367"/>
            </a:lvl3pPr>
            <a:lvl4pPr marL="246786" indent="0">
              <a:buNone/>
              <a:defRPr sz="367"/>
            </a:lvl4pPr>
            <a:lvl5pPr marL="329049" indent="0">
              <a:buNone/>
              <a:defRPr sz="367"/>
            </a:lvl5pPr>
          </a:lstStyle>
          <a:p>
            <a:r>
              <a:rPr lang="en-US" sz="367" dirty="0"/>
              <a:t>Source </a:t>
            </a:r>
          </a:p>
        </p:txBody>
      </p:sp>
      <p:sp>
        <p:nvSpPr>
          <p:cNvPr id="13" name="Textplatzhalter 9"/>
          <p:cNvSpPr>
            <a:spLocks noGrp="1"/>
          </p:cNvSpPr>
          <p:nvPr>
            <p:ph type="body" sz="quarter" idx="18" hasCustomPrompt="1"/>
          </p:nvPr>
        </p:nvSpPr>
        <p:spPr>
          <a:xfrm>
            <a:off x="471489" y="9183494"/>
            <a:ext cx="5915025" cy="5649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367" baseline="0"/>
            </a:lvl1pPr>
            <a:lvl2pPr marL="82261" indent="0">
              <a:buNone/>
              <a:defRPr sz="367"/>
            </a:lvl2pPr>
            <a:lvl3pPr marL="164524" indent="0">
              <a:buNone/>
              <a:defRPr sz="367"/>
            </a:lvl3pPr>
            <a:lvl4pPr marL="246786" indent="0">
              <a:buNone/>
              <a:defRPr sz="367"/>
            </a:lvl4pPr>
            <a:lvl5pPr marL="329049" indent="0">
              <a:buNone/>
              <a:defRPr sz="367"/>
            </a:lvl5pPr>
          </a:lstStyle>
          <a:p>
            <a:r>
              <a:rPr lang="en-US" sz="367" dirty="0"/>
              <a:t>Footnote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57AB83-3A51-41B8-9E70-A6E57ECB534B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00539E-81BE-4228-9486-85C1F4AD75F2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E22A24-39B1-4A85-B485-1D7E7A63D93E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610778"/>
      </p:ext>
    </p:extLst>
  </p:cSld>
  <p:clrMapOvr>
    <a:masterClrMapping/>
  </p:clrMapOvr>
  <p:transition>
    <p:fade/>
  </p:transition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826" y="899603"/>
            <a:ext cx="5915025" cy="30943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en-US" altLang="zh-CN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826" y="2610400"/>
            <a:ext cx="5915025" cy="6453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4</a:t>
            </a:r>
          </a:p>
          <a:p>
            <a:pPr lvl="4"/>
            <a:r>
              <a:rPr lang="en-US" noProof="0" dirty="0"/>
              <a:t>5</a:t>
            </a:r>
          </a:p>
          <a:p>
            <a:pPr lvl="5"/>
            <a:r>
              <a:rPr lang="en-US" noProof="0" dirty="0"/>
              <a:t>6</a:t>
            </a:r>
          </a:p>
          <a:p>
            <a:pPr lvl="6"/>
            <a:r>
              <a:rPr lang="en-US" noProof="0" dirty="0"/>
              <a:t>7</a:t>
            </a:r>
          </a:p>
          <a:p>
            <a:pPr lvl="7"/>
            <a:r>
              <a:rPr lang="en-US" noProof="0" dirty="0"/>
              <a:t>8</a:t>
            </a:r>
          </a:p>
          <a:p>
            <a:pPr lvl="8"/>
            <a:r>
              <a:rPr lang="en-US" noProof="0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1500" y="9495200"/>
            <a:ext cx="1566000" cy="20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10">
                <a:solidFill>
                  <a:srgbClr val="C7C7C8"/>
                </a:solidFill>
              </a:defRPr>
            </a:lvl1pPr>
          </a:lstStyle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5800" y="231901"/>
            <a:ext cx="186300" cy="70483"/>
          </a:xfrm>
          <a:prstGeom prst="rect">
            <a:avLst/>
          </a:prstGeom>
        </p:spPr>
        <p:txBody>
          <a:bodyPr vert="horz" lIns="0" tIns="0" rIns="0" bIns="0" rtlCol="0" anchor="ctr" anchorCtr="0">
            <a:spAutoFit/>
          </a:bodyPr>
          <a:lstStyle>
            <a:lvl1pPr algn="r">
              <a:defRPr sz="458" b="0">
                <a:solidFill>
                  <a:srgbClr val="DB0A33"/>
                </a:solidFill>
              </a:defRPr>
            </a:lvl1pPr>
          </a:lstStyle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71827" y="9495201"/>
            <a:ext cx="508152" cy="6309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10" noProof="0">
                <a:solidFill>
                  <a:srgbClr val="C7C7C8"/>
                </a:solidFill>
              </a:rPr>
              <a:t>©</a:t>
            </a:r>
            <a:r>
              <a:rPr lang="en-US" sz="410" baseline="0" noProof="0">
                <a:solidFill>
                  <a:srgbClr val="C7C7C8"/>
                </a:solidFill>
              </a:rPr>
              <a:t> Valmet Automotive</a:t>
            </a:r>
            <a:endParaRPr lang="en-US" sz="410" noProof="0">
              <a:solidFill>
                <a:srgbClr val="C7C7C8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825" y="231901"/>
            <a:ext cx="1620000" cy="70483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l">
              <a:defRPr sz="458" cap="all" baseline="0">
                <a:solidFill>
                  <a:srgbClr val="DB0A33"/>
                </a:solidFill>
              </a:defRPr>
            </a:lvl1pPr>
          </a:lstStyle>
          <a:p>
            <a:r>
              <a:rPr lang="en-US"/>
              <a:t>INTERNAL</a:t>
            </a:r>
          </a:p>
        </p:txBody>
      </p:sp>
      <p:grpSp>
        <p:nvGrpSpPr>
          <p:cNvPr id="10" name="Group 72">
            <a:extLst>
              <a:ext uri="{FF2B5EF4-FFF2-40B4-BE49-F238E27FC236}">
                <a16:creationId xmlns:a16="http://schemas.microsoft.com/office/drawing/2014/main" id="{A87E2D65-24AC-44DF-9B15-3A7A3915A6C4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3248914" y="9351266"/>
            <a:ext cx="349471" cy="359015"/>
            <a:chOff x="438" y="797"/>
            <a:chExt cx="6804" cy="2722"/>
          </a:xfrm>
        </p:grpSpPr>
        <p:sp>
          <p:nvSpPr>
            <p:cNvPr id="11" name="Freeform 73">
              <a:extLst>
                <a:ext uri="{FF2B5EF4-FFF2-40B4-BE49-F238E27FC236}">
                  <a16:creationId xmlns:a16="http://schemas.microsoft.com/office/drawing/2014/main" id="{B7AAC06E-FE29-4A90-8A58-D7446A2C4C5E}"/>
                </a:ext>
              </a:extLst>
            </p:cNvPr>
            <p:cNvSpPr>
              <a:spLocks/>
            </p:cNvSpPr>
            <p:nvPr/>
          </p:nvSpPr>
          <p:spPr bwMode="gray">
            <a:xfrm>
              <a:off x="438" y="797"/>
              <a:ext cx="3865" cy="2656"/>
            </a:xfrm>
            <a:custGeom>
              <a:avLst/>
              <a:gdLst>
                <a:gd name="T0" fmla="*/ 1575 w 1636"/>
                <a:gd name="T1" fmla="*/ 381 h 1124"/>
                <a:gd name="T2" fmla="*/ 978 w 1636"/>
                <a:gd name="T3" fmla="*/ 978 h 1124"/>
                <a:gd name="T4" fmla="*/ 685 w 1636"/>
                <a:gd name="T5" fmla="*/ 978 h 1124"/>
                <a:gd name="T6" fmla="*/ 174 w 1636"/>
                <a:gd name="T7" fmla="*/ 466 h 1124"/>
                <a:gd name="T8" fmla="*/ 174 w 1636"/>
                <a:gd name="T9" fmla="*/ 174 h 1124"/>
                <a:gd name="T10" fmla="*/ 466 w 1636"/>
                <a:gd name="T11" fmla="*/ 174 h 1124"/>
                <a:gd name="T12" fmla="*/ 832 w 1636"/>
                <a:gd name="T13" fmla="*/ 540 h 1124"/>
                <a:gd name="T14" fmla="*/ 1197 w 1636"/>
                <a:gd name="T15" fmla="*/ 174 h 1124"/>
                <a:gd name="T16" fmla="*/ 1489 w 1636"/>
                <a:gd name="T17" fmla="*/ 174 h 1124"/>
                <a:gd name="T18" fmla="*/ 1576 w 1636"/>
                <a:gd name="T19" fmla="*/ 261 h 1124"/>
                <a:gd name="T20" fmla="*/ 1636 w 1636"/>
                <a:gd name="T21" fmla="*/ 200 h 1124"/>
                <a:gd name="T22" fmla="*/ 1550 w 1636"/>
                <a:gd name="T23" fmla="*/ 114 h 1124"/>
                <a:gd name="T24" fmla="*/ 1137 w 1636"/>
                <a:gd name="T25" fmla="*/ 114 h 1124"/>
                <a:gd name="T26" fmla="*/ 832 w 1636"/>
                <a:gd name="T27" fmla="*/ 419 h 1124"/>
                <a:gd name="T28" fmla="*/ 526 w 1636"/>
                <a:gd name="T29" fmla="*/ 114 h 1124"/>
                <a:gd name="T30" fmla="*/ 113 w 1636"/>
                <a:gd name="T31" fmla="*/ 114 h 1124"/>
                <a:gd name="T32" fmla="*/ 113 w 1636"/>
                <a:gd name="T33" fmla="*/ 527 h 1124"/>
                <a:gd name="T34" fmla="*/ 625 w 1636"/>
                <a:gd name="T35" fmla="*/ 1038 h 1124"/>
                <a:gd name="T36" fmla="*/ 832 w 1636"/>
                <a:gd name="T37" fmla="*/ 1124 h 1124"/>
                <a:gd name="T38" fmla="*/ 1038 w 1636"/>
                <a:gd name="T39" fmla="*/ 1038 h 1124"/>
                <a:gd name="T40" fmla="*/ 1635 w 1636"/>
                <a:gd name="T41" fmla="*/ 441 h 1124"/>
                <a:gd name="T42" fmla="*/ 1575 w 1636"/>
                <a:gd name="T43" fmla="*/ 381 h 1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636" h="1124">
                  <a:moveTo>
                    <a:pt x="1575" y="381"/>
                  </a:moveTo>
                  <a:cubicBezTo>
                    <a:pt x="978" y="978"/>
                    <a:pt x="978" y="978"/>
                    <a:pt x="978" y="978"/>
                  </a:cubicBezTo>
                  <a:cubicBezTo>
                    <a:pt x="897" y="1059"/>
                    <a:pt x="766" y="1059"/>
                    <a:pt x="685" y="978"/>
                  </a:cubicBezTo>
                  <a:cubicBezTo>
                    <a:pt x="174" y="466"/>
                    <a:pt x="174" y="466"/>
                    <a:pt x="174" y="466"/>
                  </a:cubicBezTo>
                  <a:cubicBezTo>
                    <a:pt x="93" y="386"/>
                    <a:pt x="93" y="255"/>
                    <a:pt x="174" y="174"/>
                  </a:cubicBezTo>
                  <a:cubicBezTo>
                    <a:pt x="254" y="94"/>
                    <a:pt x="385" y="94"/>
                    <a:pt x="466" y="174"/>
                  </a:cubicBezTo>
                  <a:cubicBezTo>
                    <a:pt x="832" y="540"/>
                    <a:pt x="832" y="540"/>
                    <a:pt x="832" y="540"/>
                  </a:cubicBezTo>
                  <a:cubicBezTo>
                    <a:pt x="1197" y="174"/>
                    <a:pt x="1197" y="174"/>
                    <a:pt x="1197" y="174"/>
                  </a:cubicBezTo>
                  <a:cubicBezTo>
                    <a:pt x="1278" y="94"/>
                    <a:pt x="1409" y="94"/>
                    <a:pt x="1489" y="174"/>
                  </a:cubicBezTo>
                  <a:cubicBezTo>
                    <a:pt x="1576" y="261"/>
                    <a:pt x="1576" y="261"/>
                    <a:pt x="1576" y="261"/>
                  </a:cubicBezTo>
                  <a:cubicBezTo>
                    <a:pt x="1636" y="200"/>
                    <a:pt x="1636" y="200"/>
                    <a:pt x="1636" y="200"/>
                  </a:cubicBezTo>
                  <a:cubicBezTo>
                    <a:pt x="1550" y="114"/>
                    <a:pt x="1550" y="114"/>
                    <a:pt x="1550" y="114"/>
                  </a:cubicBezTo>
                  <a:cubicBezTo>
                    <a:pt x="1436" y="0"/>
                    <a:pt x="1251" y="0"/>
                    <a:pt x="1137" y="114"/>
                  </a:cubicBezTo>
                  <a:cubicBezTo>
                    <a:pt x="832" y="419"/>
                    <a:pt x="832" y="419"/>
                    <a:pt x="832" y="419"/>
                  </a:cubicBezTo>
                  <a:cubicBezTo>
                    <a:pt x="526" y="114"/>
                    <a:pt x="526" y="114"/>
                    <a:pt x="526" y="114"/>
                  </a:cubicBezTo>
                  <a:cubicBezTo>
                    <a:pt x="413" y="0"/>
                    <a:pt x="227" y="0"/>
                    <a:pt x="113" y="114"/>
                  </a:cubicBezTo>
                  <a:cubicBezTo>
                    <a:pt x="0" y="228"/>
                    <a:pt x="0" y="413"/>
                    <a:pt x="113" y="527"/>
                  </a:cubicBezTo>
                  <a:cubicBezTo>
                    <a:pt x="625" y="1038"/>
                    <a:pt x="625" y="1038"/>
                    <a:pt x="625" y="1038"/>
                  </a:cubicBezTo>
                  <a:cubicBezTo>
                    <a:pt x="682" y="1095"/>
                    <a:pt x="757" y="1124"/>
                    <a:pt x="832" y="1124"/>
                  </a:cubicBezTo>
                  <a:cubicBezTo>
                    <a:pt x="906" y="1124"/>
                    <a:pt x="981" y="1095"/>
                    <a:pt x="1038" y="1038"/>
                  </a:cubicBezTo>
                  <a:cubicBezTo>
                    <a:pt x="1635" y="441"/>
                    <a:pt x="1635" y="441"/>
                    <a:pt x="1635" y="441"/>
                  </a:cubicBezTo>
                  <a:lnTo>
                    <a:pt x="1575" y="381"/>
                  </a:lnTo>
                  <a:close/>
                </a:path>
              </a:pathLst>
            </a:custGeom>
            <a:solidFill>
              <a:srgbClr val="06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823"/>
            </a:p>
          </p:txBody>
        </p:sp>
        <p:sp>
          <p:nvSpPr>
            <p:cNvPr id="14" name="Freeform 74">
              <a:extLst>
                <a:ext uri="{FF2B5EF4-FFF2-40B4-BE49-F238E27FC236}">
                  <a16:creationId xmlns:a16="http://schemas.microsoft.com/office/drawing/2014/main" id="{97949A87-61F3-40CA-8177-C33DC75FDA9E}"/>
                </a:ext>
              </a:extLst>
            </p:cNvPr>
            <p:cNvSpPr>
              <a:spLocks/>
            </p:cNvSpPr>
            <p:nvPr/>
          </p:nvSpPr>
          <p:spPr bwMode="gray">
            <a:xfrm>
              <a:off x="3377" y="797"/>
              <a:ext cx="3865" cy="2722"/>
            </a:xfrm>
            <a:custGeom>
              <a:avLst/>
              <a:gdLst>
                <a:gd name="T0" fmla="*/ 1523 w 1636"/>
                <a:gd name="T1" fmla="*/ 626 h 1152"/>
                <a:gd name="T2" fmla="*/ 1011 w 1636"/>
                <a:gd name="T3" fmla="*/ 114 h 1152"/>
                <a:gd name="T4" fmla="*/ 598 w 1636"/>
                <a:gd name="T5" fmla="*/ 114 h 1152"/>
                <a:gd name="T6" fmla="*/ 391 w 1636"/>
                <a:gd name="T7" fmla="*/ 321 h 1152"/>
                <a:gd name="T8" fmla="*/ 452 w 1636"/>
                <a:gd name="T9" fmla="*/ 381 h 1152"/>
                <a:gd name="T10" fmla="*/ 658 w 1636"/>
                <a:gd name="T11" fmla="*/ 174 h 1152"/>
                <a:gd name="T12" fmla="*/ 951 w 1636"/>
                <a:gd name="T13" fmla="*/ 174 h 1152"/>
                <a:gd name="T14" fmla="*/ 1462 w 1636"/>
                <a:gd name="T15" fmla="*/ 686 h 1152"/>
                <a:gd name="T16" fmla="*/ 1462 w 1636"/>
                <a:gd name="T17" fmla="*/ 978 h 1152"/>
                <a:gd name="T18" fmla="*/ 1170 w 1636"/>
                <a:gd name="T19" fmla="*/ 978 h 1152"/>
                <a:gd name="T20" fmla="*/ 804 w 1636"/>
                <a:gd name="T21" fmla="*/ 613 h 1152"/>
                <a:gd name="T22" fmla="*/ 439 w 1636"/>
                <a:gd name="T23" fmla="*/ 978 h 1152"/>
                <a:gd name="T24" fmla="*/ 147 w 1636"/>
                <a:gd name="T25" fmla="*/ 978 h 1152"/>
                <a:gd name="T26" fmla="*/ 60 w 1636"/>
                <a:gd name="T27" fmla="*/ 892 h 1152"/>
                <a:gd name="T28" fmla="*/ 0 w 1636"/>
                <a:gd name="T29" fmla="*/ 952 h 1152"/>
                <a:gd name="T30" fmla="*/ 86 w 1636"/>
                <a:gd name="T31" fmla="*/ 1038 h 1152"/>
                <a:gd name="T32" fmla="*/ 499 w 1636"/>
                <a:gd name="T33" fmla="*/ 1038 h 1152"/>
                <a:gd name="T34" fmla="*/ 804 w 1636"/>
                <a:gd name="T35" fmla="*/ 733 h 1152"/>
                <a:gd name="T36" fmla="*/ 1110 w 1636"/>
                <a:gd name="T37" fmla="*/ 1038 h 1152"/>
                <a:gd name="T38" fmla="*/ 1523 w 1636"/>
                <a:gd name="T39" fmla="*/ 1038 h 1152"/>
                <a:gd name="T40" fmla="*/ 1523 w 1636"/>
                <a:gd name="T41" fmla="*/ 626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36" h="1152">
                  <a:moveTo>
                    <a:pt x="1523" y="626"/>
                  </a:moveTo>
                  <a:cubicBezTo>
                    <a:pt x="1011" y="114"/>
                    <a:pt x="1011" y="114"/>
                    <a:pt x="1011" y="114"/>
                  </a:cubicBezTo>
                  <a:cubicBezTo>
                    <a:pt x="897" y="0"/>
                    <a:pt x="712" y="0"/>
                    <a:pt x="598" y="114"/>
                  </a:cubicBezTo>
                  <a:cubicBezTo>
                    <a:pt x="391" y="321"/>
                    <a:pt x="391" y="321"/>
                    <a:pt x="391" y="321"/>
                  </a:cubicBezTo>
                  <a:cubicBezTo>
                    <a:pt x="452" y="381"/>
                    <a:pt x="452" y="381"/>
                    <a:pt x="452" y="381"/>
                  </a:cubicBezTo>
                  <a:cubicBezTo>
                    <a:pt x="658" y="174"/>
                    <a:pt x="658" y="174"/>
                    <a:pt x="658" y="174"/>
                  </a:cubicBezTo>
                  <a:cubicBezTo>
                    <a:pt x="739" y="94"/>
                    <a:pt x="870" y="94"/>
                    <a:pt x="951" y="174"/>
                  </a:cubicBezTo>
                  <a:cubicBezTo>
                    <a:pt x="1462" y="686"/>
                    <a:pt x="1462" y="686"/>
                    <a:pt x="1462" y="686"/>
                  </a:cubicBezTo>
                  <a:cubicBezTo>
                    <a:pt x="1543" y="766"/>
                    <a:pt x="1543" y="898"/>
                    <a:pt x="1462" y="978"/>
                  </a:cubicBezTo>
                  <a:cubicBezTo>
                    <a:pt x="1382" y="1059"/>
                    <a:pt x="1251" y="1059"/>
                    <a:pt x="1170" y="978"/>
                  </a:cubicBezTo>
                  <a:cubicBezTo>
                    <a:pt x="804" y="613"/>
                    <a:pt x="804" y="613"/>
                    <a:pt x="804" y="613"/>
                  </a:cubicBezTo>
                  <a:cubicBezTo>
                    <a:pt x="439" y="978"/>
                    <a:pt x="439" y="978"/>
                    <a:pt x="439" y="978"/>
                  </a:cubicBezTo>
                  <a:cubicBezTo>
                    <a:pt x="358" y="1059"/>
                    <a:pt x="227" y="1059"/>
                    <a:pt x="147" y="978"/>
                  </a:cubicBezTo>
                  <a:cubicBezTo>
                    <a:pt x="60" y="892"/>
                    <a:pt x="60" y="892"/>
                    <a:pt x="60" y="892"/>
                  </a:cubicBezTo>
                  <a:cubicBezTo>
                    <a:pt x="0" y="952"/>
                    <a:pt x="0" y="952"/>
                    <a:pt x="0" y="952"/>
                  </a:cubicBezTo>
                  <a:cubicBezTo>
                    <a:pt x="86" y="1038"/>
                    <a:pt x="86" y="1038"/>
                    <a:pt x="86" y="1038"/>
                  </a:cubicBezTo>
                  <a:cubicBezTo>
                    <a:pt x="200" y="1152"/>
                    <a:pt x="385" y="1152"/>
                    <a:pt x="499" y="1038"/>
                  </a:cubicBezTo>
                  <a:cubicBezTo>
                    <a:pt x="804" y="733"/>
                    <a:pt x="804" y="733"/>
                    <a:pt x="804" y="733"/>
                  </a:cubicBezTo>
                  <a:cubicBezTo>
                    <a:pt x="1110" y="1038"/>
                    <a:pt x="1110" y="1038"/>
                    <a:pt x="1110" y="1038"/>
                  </a:cubicBezTo>
                  <a:cubicBezTo>
                    <a:pt x="1223" y="1152"/>
                    <a:pt x="1409" y="1152"/>
                    <a:pt x="1523" y="1038"/>
                  </a:cubicBezTo>
                  <a:cubicBezTo>
                    <a:pt x="1636" y="925"/>
                    <a:pt x="1636" y="739"/>
                    <a:pt x="1523" y="626"/>
                  </a:cubicBezTo>
                </a:path>
              </a:pathLst>
            </a:custGeom>
            <a:solidFill>
              <a:srgbClr val="55C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823"/>
            </a:p>
          </p:txBody>
        </p:sp>
      </p:grpSp>
      <p:cxnSp>
        <p:nvCxnSpPr>
          <p:cNvPr id="15" name="Gerader Verbinder 29">
            <a:extLst>
              <a:ext uri="{FF2B5EF4-FFF2-40B4-BE49-F238E27FC236}">
                <a16:creationId xmlns:a16="http://schemas.microsoft.com/office/drawing/2014/main" id="{14997557-2A44-42F7-9905-31F48B88791D}"/>
              </a:ext>
            </a:extLst>
          </p:cNvPr>
          <p:cNvCxnSpPr>
            <a:cxnSpLocks/>
          </p:cNvCxnSpPr>
          <p:nvPr/>
        </p:nvCxnSpPr>
        <p:spPr>
          <a:xfrm flipV="1">
            <a:off x="391092" y="160518"/>
            <a:ext cx="0" cy="1971486"/>
          </a:xfrm>
          <a:prstGeom prst="line">
            <a:avLst/>
          </a:prstGeom>
          <a:ln w="19050">
            <a:solidFill>
              <a:srgbClr val="DB0A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24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  <p:sldLayoutId id="2147483804" r:id="rId18"/>
    <p:sldLayoutId id="2147483805" r:id="rId19"/>
    <p:sldLayoutId id="2147483806" r:id="rId20"/>
    <p:sldLayoutId id="2147483807" r:id="rId21"/>
  </p:sldLayoutIdLst>
  <p:transition>
    <p:fade/>
  </p:transition>
  <p:hf hdr="0" dt="0"/>
  <p:txStyles>
    <p:titleStyle>
      <a:lvl1pPr algn="l" defTabSz="417892" rtl="0" eaLnBrk="1" latinLnBrk="0" hangingPunct="1">
        <a:lnSpc>
          <a:spcPct val="100000"/>
        </a:lnSpc>
        <a:spcBef>
          <a:spcPct val="0"/>
        </a:spcBef>
        <a:buNone/>
        <a:defRPr sz="2011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61" indent="-82261" algn="l" defTabSz="417892" rtl="0" eaLnBrk="1" latinLnBrk="0" hangingPunct="1">
        <a:spcBef>
          <a:spcPts val="547"/>
        </a:spcBef>
        <a:buClr>
          <a:srgbClr val="55C0E9"/>
        </a:buClr>
        <a:buSzPct val="120000"/>
        <a:buFont typeface="Arial" pitchFamily="34" charset="0"/>
        <a:buChar char="•"/>
        <a:defRPr sz="641" kern="1200">
          <a:solidFill>
            <a:schemeClr val="tx1"/>
          </a:solidFill>
          <a:latin typeface="+mn-lt"/>
          <a:ea typeface="+mn-ea"/>
          <a:cs typeface="+mn-cs"/>
        </a:defRPr>
      </a:lvl1pPr>
      <a:lvl2pPr marL="164524" indent="-82261" algn="l" defTabSz="417892" rtl="0" eaLnBrk="1" latinLnBrk="0" hangingPunct="1">
        <a:spcBef>
          <a:spcPts val="274"/>
        </a:spcBef>
        <a:buClr>
          <a:srgbClr val="55C0E9"/>
        </a:buClr>
        <a:buSzPct val="120000"/>
        <a:buFont typeface="Arial" panose="020B0604020202020204" pitchFamily="34" charset="0"/>
        <a:buChar char="•"/>
        <a:defRPr sz="641" kern="1200">
          <a:solidFill>
            <a:schemeClr val="tx1"/>
          </a:solidFill>
          <a:latin typeface="+mn-lt"/>
          <a:ea typeface="+mn-ea"/>
          <a:cs typeface="+mn-cs"/>
        </a:defRPr>
      </a:lvl2pPr>
      <a:lvl3pPr marL="246786" indent="-82261" algn="l" defTabSz="417892" rtl="0" eaLnBrk="1" latinLnBrk="0" hangingPunct="1">
        <a:spcBef>
          <a:spcPts val="274"/>
        </a:spcBef>
        <a:buClr>
          <a:srgbClr val="55C0E9"/>
        </a:buClr>
        <a:buSzPct val="120000"/>
        <a:buFont typeface="Arial" pitchFamily="34" charset="0"/>
        <a:buChar char="•"/>
        <a:defRPr sz="641" kern="1200">
          <a:solidFill>
            <a:schemeClr val="tx1"/>
          </a:solidFill>
          <a:latin typeface="+mn-lt"/>
          <a:ea typeface="+mn-ea"/>
          <a:cs typeface="+mn-cs"/>
        </a:defRPr>
      </a:lvl3pPr>
      <a:lvl4pPr marL="329049" indent="-82261" algn="l" defTabSz="417892" rtl="0" eaLnBrk="1" latinLnBrk="0" hangingPunct="1">
        <a:spcBef>
          <a:spcPts val="274"/>
        </a:spcBef>
        <a:buClr>
          <a:srgbClr val="55C0E9"/>
        </a:buClr>
        <a:buSzPct val="120000"/>
        <a:buFont typeface="Arial" panose="020B0604020202020204" pitchFamily="34" charset="0"/>
        <a:buChar char="•"/>
        <a:defRPr sz="641" kern="1200">
          <a:solidFill>
            <a:schemeClr val="tx1"/>
          </a:solidFill>
          <a:latin typeface="+mn-lt"/>
          <a:ea typeface="+mn-ea"/>
          <a:cs typeface="+mn-cs"/>
        </a:defRPr>
      </a:lvl4pPr>
      <a:lvl5pPr marL="411312" indent="-82261" algn="l" defTabSz="417892" rtl="0" eaLnBrk="1" latinLnBrk="0" hangingPunct="1">
        <a:spcBef>
          <a:spcPts val="274"/>
        </a:spcBef>
        <a:buClr>
          <a:srgbClr val="55C0E9"/>
        </a:buClr>
        <a:buSzPct val="120000"/>
        <a:buFont typeface="Arial" panose="020B0604020202020204" pitchFamily="34" charset="0"/>
        <a:buChar char="•"/>
        <a:defRPr sz="641" kern="1200">
          <a:solidFill>
            <a:schemeClr val="tx1"/>
          </a:solidFill>
          <a:latin typeface="+mn-lt"/>
          <a:ea typeface="+mn-ea"/>
          <a:cs typeface="+mn-cs"/>
        </a:defRPr>
      </a:lvl5pPr>
      <a:lvl6pPr marL="493573" indent="-82261" algn="l" defTabSz="417892" rtl="0" eaLnBrk="1" latinLnBrk="0" hangingPunct="1">
        <a:spcBef>
          <a:spcPts val="274"/>
        </a:spcBef>
        <a:buClr>
          <a:srgbClr val="55C0E9"/>
        </a:buClr>
        <a:buSzPct val="120000"/>
        <a:buFont typeface="Arial" pitchFamily="34" charset="0"/>
        <a:buChar char="•"/>
        <a:defRPr sz="641" kern="1200">
          <a:solidFill>
            <a:schemeClr val="tx1"/>
          </a:solidFill>
          <a:latin typeface="+mn-lt"/>
          <a:ea typeface="+mn-ea"/>
          <a:cs typeface="+mn-cs"/>
        </a:defRPr>
      </a:lvl6pPr>
      <a:lvl7pPr marL="575836" indent="-82261" algn="l" defTabSz="417892" rtl="0" eaLnBrk="1" latinLnBrk="0" hangingPunct="1">
        <a:spcBef>
          <a:spcPts val="274"/>
        </a:spcBef>
        <a:buClr>
          <a:srgbClr val="55C0E9"/>
        </a:buClr>
        <a:buSzPct val="120000"/>
        <a:buFont typeface="Arial" pitchFamily="34" charset="0"/>
        <a:buChar char="•"/>
        <a:defRPr sz="641" kern="1200">
          <a:solidFill>
            <a:schemeClr val="tx1"/>
          </a:solidFill>
          <a:latin typeface="+mn-lt"/>
          <a:ea typeface="+mn-ea"/>
          <a:cs typeface="+mn-cs"/>
        </a:defRPr>
      </a:lvl7pPr>
      <a:lvl8pPr marL="658098" indent="-82261" algn="l" defTabSz="417892" rtl="0" eaLnBrk="1" latinLnBrk="0" hangingPunct="1">
        <a:spcBef>
          <a:spcPts val="274"/>
        </a:spcBef>
        <a:buClr>
          <a:srgbClr val="55C0E9"/>
        </a:buClr>
        <a:buSzPct val="120000"/>
        <a:buFont typeface="Arial" pitchFamily="34" charset="0"/>
        <a:buChar char="•"/>
        <a:defRPr sz="641" kern="1200">
          <a:solidFill>
            <a:schemeClr val="tx1"/>
          </a:solidFill>
          <a:latin typeface="+mn-lt"/>
          <a:ea typeface="+mn-ea"/>
          <a:cs typeface="+mn-cs"/>
        </a:defRPr>
      </a:lvl8pPr>
      <a:lvl9pPr marL="740359" indent="-82261" algn="l" defTabSz="417892" rtl="0" eaLnBrk="1" latinLnBrk="0" hangingPunct="1">
        <a:spcBef>
          <a:spcPts val="274"/>
        </a:spcBef>
        <a:buClr>
          <a:srgbClr val="55C0E9"/>
        </a:buClr>
        <a:buSzPct val="120000"/>
        <a:buFont typeface="Arial" pitchFamily="34" charset="0"/>
        <a:buChar char="•"/>
        <a:defRPr sz="6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17892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1pPr>
      <a:lvl2pPr marL="208945" algn="l" defTabSz="417892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2pPr>
      <a:lvl3pPr marL="417892" algn="l" defTabSz="417892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3pPr>
      <a:lvl4pPr marL="626838" algn="l" defTabSz="417892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4pPr>
      <a:lvl5pPr marL="835783" algn="l" defTabSz="417892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5pPr>
      <a:lvl6pPr marL="1044729" algn="l" defTabSz="417892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6pPr>
      <a:lvl7pPr marL="1253676" algn="l" defTabSz="417892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7pPr>
      <a:lvl8pPr marL="1462623" algn="l" defTabSz="417892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8pPr>
      <a:lvl9pPr marL="1671568" algn="l" defTabSz="417892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3BBE3B-638E-47CB-BCF1-BC96041C4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1334-8EB6-4807-AA60-42087B23E8DE}" type="slidenum">
              <a:rPr lang="en-GB" smtClean="0"/>
              <a:t>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3F331D-327E-4B9B-929E-0A629C83D5C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04664" y="137201"/>
            <a:ext cx="1620000" cy="86627"/>
          </a:xfrm>
        </p:spPr>
        <p:txBody>
          <a:bodyPr/>
          <a:lstStyle/>
          <a:p>
            <a:r>
              <a:rPr lang="en-GB"/>
              <a:t>INTERNAL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5AAAAB-4BD8-4F91-9003-3859A3321182}"/>
              </a:ext>
            </a:extLst>
          </p:cNvPr>
          <p:cNvSpPr txBox="1"/>
          <p:nvPr/>
        </p:nvSpPr>
        <p:spPr>
          <a:xfrm>
            <a:off x="233630" y="617901"/>
            <a:ext cx="2713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200" dirty="0" err="1"/>
              <a:t>Name</a:t>
            </a:r>
            <a:r>
              <a:rPr lang="fi-FI" sz="1200" dirty="0"/>
              <a:t>: </a:t>
            </a:r>
          </a:p>
          <a:p>
            <a:pPr algn="l"/>
            <a:r>
              <a:rPr lang="fi-FI" sz="1200" dirty="0"/>
              <a:t>Phone </a:t>
            </a:r>
            <a:r>
              <a:rPr lang="fi-FI" sz="1200" dirty="0" err="1"/>
              <a:t>number</a:t>
            </a:r>
            <a:r>
              <a:rPr lang="fi-FI" sz="1200" dirty="0"/>
              <a:t>:</a:t>
            </a:r>
          </a:p>
          <a:p>
            <a:pPr algn="l"/>
            <a:r>
              <a:rPr lang="fi-FI" sz="1200" dirty="0" err="1"/>
              <a:t>Email</a:t>
            </a:r>
            <a:r>
              <a:rPr lang="fi-FI" sz="1200" dirty="0"/>
              <a:t>: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75ABAA5-C15F-4A12-890A-BFD7552788D5}"/>
              </a:ext>
            </a:extLst>
          </p:cNvPr>
          <p:cNvSpPr txBox="1"/>
          <p:nvPr/>
        </p:nvSpPr>
        <p:spPr>
          <a:xfrm>
            <a:off x="332100" y="1750638"/>
            <a:ext cx="16029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400" b="1" dirty="0" err="1"/>
              <a:t>Work</a:t>
            </a:r>
            <a:r>
              <a:rPr lang="fi-FI" sz="1400" b="1" dirty="0"/>
              <a:t> </a:t>
            </a:r>
            <a:r>
              <a:rPr lang="fi-FI" sz="1400" b="1" dirty="0" err="1"/>
              <a:t>Experience</a:t>
            </a:r>
            <a:endParaRPr lang="fi-FI" sz="14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9BACA89-9E7A-459A-AD66-CC80DB55280F}"/>
              </a:ext>
            </a:extLst>
          </p:cNvPr>
          <p:cNvSpPr txBox="1"/>
          <p:nvPr/>
        </p:nvSpPr>
        <p:spPr>
          <a:xfrm>
            <a:off x="2947051" y="1733436"/>
            <a:ext cx="3600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dirty="0"/>
              <a:t>Company </a:t>
            </a:r>
          </a:p>
          <a:p>
            <a:pPr algn="l"/>
            <a:r>
              <a:rPr lang="en-US" sz="1200" dirty="0"/>
              <a:t>Title dates</a:t>
            </a:r>
          </a:p>
          <a:p>
            <a:pPr algn="l"/>
            <a:endParaRPr lang="en-US" sz="1200" dirty="0"/>
          </a:p>
          <a:p>
            <a:pPr algn="l"/>
            <a:r>
              <a:rPr lang="en-US" sz="1200" dirty="0"/>
              <a:t>Job description</a:t>
            </a:r>
          </a:p>
          <a:p>
            <a:pPr algn="l"/>
            <a:endParaRPr lang="en-US" sz="1200" dirty="0"/>
          </a:p>
          <a:p>
            <a:pPr algn="l"/>
            <a:endParaRPr lang="en-US" sz="1200" dirty="0"/>
          </a:p>
          <a:p>
            <a:pPr algn="l"/>
            <a:r>
              <a:rPr lang="en-US" sz="1200" b="1" dirty="0"/>
              <a:t>Company</a:t>
            </a:r>
          </a:p>
          <a:p>
            <a:pPr algn="l"/>
            <a:r>
              <a:rPr lang="en-US" sz="1200" dirty="0"/>
              <a:t>Title dates</a:t>
            </a:r>
          </a:p>
          <a:p>
            <a:pPr algn="l"/>
            <a:endParaRPr lang="en-US" sz="1200" dirty="0"/>
          </a:p>
          <a:p>
            <a:pPr algn="l"/>
            <a:r>
              <a:rPr lang="en-US" sz="1200" dirty="0"/>
              <a:t>Job description</a:t>
            </a:r>
          </a:p>
          <a:p>
            <a:pPr algn="l"/>
            <a:endParaRPr lang="en-US" sz="1200" dirty="0"/>
          </a:p>
          <a:p>
            <a:pPr algn="l"/>
            <a:endParaRPr lang="en-US" sz="1200" dirty="0"/>
          </a:p>
          <a:p>
            <a:pPr algn="l"/>
            <a:r>
              <a:rPr lang="en-US" sz="1200" b="1" dirty="0"/>
              <a:t>Company</a:t>
            </a:r>
          </a:p>
          <a:p>
            <a:pPr algn="l"/>
            <a:r>
              <a:rPr lang="en-US" sz="1200" dirty="0"/>
              <a:t>Title dates</a:t>
            </a:r>
          </a:p>
          <a:p>
            <a:pPr algn="l"/>
            <a:endParaRPr lang="en-US" sz="1200" dirty="0"/>
          </a:p>
          <a:p>
            <a:pPr algn="l"/>
            <a:r>
              <a:rPr lang="en-US" sz="1200" dirty="0"/>
              <a:t>Job description</a:t>
            </a:r>
            <a:endParaRPr lang="fi-FI" sz="12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8DA204D-F29C-4766-8B28-9AF1BBDB966E}"/>
              </a:ext>
            </a:extLst>
          </p:cNvPr>
          <p:cNvSpPr txBox="1"/>
          <p:nvPr/>
        </p:nvSpPr>
        <p:spPr>
          <a:xfrm>
            <a:off x="494306" y="6537176"/>
            <a:ext cx="1440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400" b="1" dirty="0" err="1"/>
              <a:t>Education</a:t>
            </a:r>
            <a:endParaRPr lang="fi-FI" sz="1400" b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A6B911C-7B2D-478F-AE92-E4AA930E9819}"/>
              </a:ext>
            </a:extLst>
          </p:cNvPr>
          <p:cNvSpPr txBox="1"/>
          <p:nvPr/>
        </p:nvSpPr>
        <p:spPr>
          <a:xfrm>
            <a:off x="2872769" y="6537176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200" dirty="0" err="1"/>
              <a:t>Institution</a:t>
            </a:r>
            <a:r>
              <a:rPr lang="fi-FI" sz="1200" dirty="0"/>
              <a:t> and </a:t>
            </a:r>
            <a:r>
              <a:rPr lang="fi-FI" sz="1200" dirty="0" err="1"/>
              <a:t>degree</a:t>
            </a:r>
            <a:endParaRPr lang="fi-FI" sz="1200" dirty="0"/>
          </a:p>
          <a:p>
            <a:pPr algn="l"/>
            <a:r>
              <a:rPr lang="fi-FI" sz="1200" dirty="0" err="1"/>
              <a:t>Graduation</a:t>
            </a:r>
            <a:r>
              <a:rPr lang="fi-FI" sz="1200" dirty="0"/>
              <a:t> </a:t>
            </a:r>
            <a:r>
              <a:rPr lang="fi-FI" sz="1200" dirty="0" err="1"/>
              <a:t>year</a:t>
            </a:r>
            <a:endParaRPr lang="fi-FI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2137A6E-DBCA-40BC-8003-0AAC25E3E692}"/>
              </a:ext>
            </a:extLst>
          </p:cNvPr>
          <p:cNvSpPr txBox="1"/>
          <p:nvPr/>
        </p:nvSpPr>
        <p:spPr>
          <a:xfrm>
            <a:off x="498252" y="7847585"/>
            <a:ext cx="1440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400" b="1" dirty="0" err="1"/>
              <a:t>Laguage</a:t>
            </a:r>
            <a:r>
              <a:rPr lang="fi-FI" sz="1400" b="1" dirty="0"/>
              <a:t> </a:t>
            </a:r>
            <a:r>
              <a:rPr lang="fi-FI" sz="1400" b="1" dirty="0" err="1"/>
              <a:t>skills</a:t>
            </a:r>
            <a:r>
              <a:rPr lang="fi-FI" sz="1400" b="1" dirty="0"/>
              <a:t>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253EDC3-D9F2-4578-8B90-8547FB12CCE4}"/>
              </a:ext>
            </a:extLst>
          </p:cNvPr>
          <p:cNvSpPr txBox="1"/>
          <p:nvPr/>
        </p:nvSpPr>
        <p:spPr>
          <a:xfrm>
            <a:off x="2810552" y="7847585"/>
            <a:ext cx="3985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/>
              <a:t>Language 1	Level </a:t>
            </a:r>
            <a:r>
              <a:rPr lang="en-US" sz="1000" dirty="0"/>
              <a:t>(mother tongue/good/satisfactory/beginner)</a:t>
            </a:r>
            <a:endParaRPr lang="fi-FI" sz="1000" dirty="0"/>
          </a:p>
          <a:p>
            <a:r>
              <a:rPr lang="fi-FI" sz="1200" dirty="0"/>
              <a:t>Language 2	</a:t>
            </a:r>
            <a:r>
              <a:rPr lang="en-US" sz="1200" dirty="0"/>
              <a:t>Level </a:t>
            </a:r>
            <a:r>
              <a:rPr lang="en-US" sz="1000" dirty="0"/>
              <a:t>(mother tongue/good/satisfactory/beginner)</a:t>
            </a:r>
            <a:endParaRPr lang="fi-FI" sz="1000" dirty="0"/>
          </a:p>
          <a:p>
            <a:pPr algn="l"/>
            <a:endParaRPr lang="fi-FI" sz="12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9D2DA75-8F4C-4E4E-A898-6614756D5197}"/>
              </a:ext>
            </a:extLst>
          </p:cNvPr>
          <p:cNvSpPr txBox="1"/>
          <p:nvPr/>
        </p:nvSpPr>
        <p:spPr>
          <a:xfrm>
            <a:off x="494306" y="8647803"/>
            <a:ext cx="1944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400" b="1" dirty="0" err="1"/>
              <a:t>Other</a:t>
            </a:r>
            <a:r>
              <a:rPr lang="fi-FI" sz="1400" b="1" dirty="0"/>
              <a:t> </a:t>
            </a:r>
            <a:r>
              <a:rPr lang="fi-FI" sz="1400" b="1" dirty="0" err="1"/>
              <a:t>Competence</a:t>
            </a:r>
            <a:r>
              <a:rPr lang="fi-FI" sz="1400" b="1" dirty="0"/>
              <a:t> and </a:t>
            </a:r>
            <a:r>
              <a:rPr lang="fi-FI" sz="1400" b="1" dirty="0" err="1"/>
              <a:t>Skills</a:t>
            </a:r>
            <a:endParaRPr lang="fi-FI" sz="1400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4C4C814-EF32-4923-A6B0-9CB6A3092973}"/>
              </a:ext>
            </a:extLst>
          </p:cNvPr>
          <p:cNvSpPr txBox="1"/>
          <p:nvPr/>
        </p:nvSpPr>
        <p:spPr>
          <a:xfrm>
            <a:off x="2872769" y="8693969"/>
            <a:ext cx="39852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200" dirty="0"/>
              <a:t>For </a:t>
            </a:r>
            <a:r>
              <a:rPr lang="fi-FI" sz="1200" dirty="0" err="1"/>
              <a:t>example</a:t>
            </a:r>
            <a:r>
              <a:rPr lang="fi-FI" sz="1200" dirty="0"/>
              <a:t>, IT </a:t>
            </a:r>
            <a:r>
              <a:rPr lang="fi-FI" sz="1200" dirty="0" err="1"/>
              <a:t>skills</a:t>
            </a:r>
            <a:r>
              <a:rPr lang="fi-FI" sz="1200" dirty="0"/>
              <a:t>, </a:t>
            </a:r>
            <a:r>
              <a:rPr lang="fi-FI" sz="1200" dirty="0" err="1"/>
              <a:t>certificates</a:t>
            </a:r>
            <a:endParaRPr lang="fi-FI" sz="1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8B1C3CE-50B8-4A09-A9E6-7B713E263BF4}"/>
              </a:ext>
            </a:extLst>
          </p:cNvPr>
          <p:cNvSpPr txBox="1"/>
          <p:nvPr/>
        </p:nvSpPr>
        <p:spPr>
          <a:xfrm>
            <a:off x="4082360" y="666422"/>
            <a:ext cx="27134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dirty="0"/>
              <a:t>Profile:</a:t>
            </a:r>
          </a:p>
          <a:p>
            <a:pPr algn="l"/>
            <a:r>
              <a:rPr lang="en-US" sz="1200" dirty="0"/>
              <a:t>In this section, tell us about yourself and your skills. Also, you can tell what kind of work tasks you would be interested in</a:t>
            </a:r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2696214917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Valmet Automotive">
  <a:themeElements>
    <a:clrScheme name="VA colors">
      <a:dk1>
        <a:srgbClr val="1C252C"/>
      </a:dk1>
      <a:lt1>
        <a:srgbClr val="FFFFFF"/>
      </a:lt1>
      <a:dk2>
        <a:srgbClr val="DB0A33"/>
      </a:dk2>
      <a:lt2>
        <a:srgbClr val="55C0E9"/>
      </a:lt2>
      <a:accent1>
        <a:srgbClr val="06426A"/>
      </a:accent1>
      <a:accent2>
        <a:srgbClr val="55C0E9"/>
      </a:accent2>
      <a:accent3>
        <a:srgbClr val="E9531D"/>
      </a:accent3>
      <a:accent4>
        <a:srgbClr val="743D90"/>
      </a:accent4>
      <a:accent5>
        <a:srgbClr val="56BCB5"/>
      </a:accent5>
      <a:accent6>
        <a:srgbClr val="C7C7C8"/>
      </a:accent6>
      <a:hlink>
        <a:srgbClr val="06426A"/>
      </a:hlink>
      <a:folHlink>
        <a:srgbClr val="55C0E9"/>
      </a:folHlink>
    </a:clrScheme>
    <a:fontScheme name="VA fonts">
      <a:majorFont>
        <a:latin typeface="Teko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 w="6350">
          <a:solidFill>
            <a:schemeClr val="bg2"/>
          </a:solidFill>
        </a:ln>
      </a:spPr>
      <a:bodyPr rtlCol="0" anchor="ctr"/>
      <a:lstStyle>
        <a:defPPr algn="ctr">
          <a:defRPr dirty="0" err="1" smtClean="0">
            <a:solidFill>
              <a:srgbClr val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rgbClr val="DB0A3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almet Automotive Presentation.potx" id="{C3A3B8B8-6957-493C-B10E-5D4416ED7F45}" vid="{0095CF07-2DB7-43AA-BE68-17417C721A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102</Words>
  <Application>Microsoft Office PowerPoint</Application>
  <PresentationFormat>A4 Paper (210x297 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Segoe UI</vt:lpstr>
      <vt:lpstr>Teko</vt:lpstr>
      <vt:lpstr>Valmet Automotive</vt:lpstr>
      <vt:lpstr>PowerPoint Presentation</vt:lpstr>
    </vt:vector>
  </TitlesOfParts>
  <Company>Valmet Automotive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Nurmi Marianne</dc:creator>
  <cp:lastModifiedBy>Nurmi Marianne</cp:lastModifiedBy>
  <cp:revision>1</cp:revision>
  <dcterms:created xsi:type="dcterms:W3CDTF">2023-02-16T07:36:53Z</dcterms:created>
  <dcterms:modified xsi:type="dcterms:W3CDTF">2023-02-16T07:44:15Z</dcterms:modified>
</cp:coreProperties>
</file>